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1070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2656D-C07C-D6D9-66D7-28A117F80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199F46-E44E-B86E-9328-79EF3CB3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19BED3-9696-31CB-5D04-9454722F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D075B1-0B34-B57E-1498-B4DC27EE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C37B69-A4A4-06E7-4225-2DF6493A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47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31369-09CF-AB43-5E3E-D4D64F82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A103EA-DDAD-4251-4061-04883450A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9A2878-04A2-7667-5CA3-A06F43BC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3615DB-C9C6-DF2A-57EA-D59CF375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D8960B-E8EB-F66C-0877-F6139B43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18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890562-30F0-2A54-1324-DC3966F15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AA34F1-E19E-3E56-FAD3-2D99C5EBB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03289-6D0B-EE8F-BD70-80FDABE2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BD03B4-A620-12A2-3B92-2A7E6596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583BFD-FECB-B6A9-D419-A6A7FA80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50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7F1ED-E3EC-DAAD-E26E-9D7E582D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E1FF9-A0F1-272A-8492-399E0C87F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D18652-4B6D-7CEB-B1EA-B3424249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256FF-2FC6-3268-F483-4B922D7C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3F2B28-7310-B510-D849-451FE6BD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54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719CC-D739-6960-C53E-5F579CC3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00B9F-3761-04A1-0E7E-314A011A1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A5CF0C-C2B2-DDD1-BCBE-3547C8E6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FB1BD0-9011-E1A3-FB97-884E8432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90B89D-D9EC-6321-6BB8-2D9B68BB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26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0392A-125D-5386-4DFB-F2A2E80E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BD16F6-B411-8438-E093-145A2F0A9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FCFEF2-6EA1-6944-2D3C-4F88E0675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13ADBB-9CD2-1915-E825-DEAF3D92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A507B4-3392-008D-B491-698F574A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875E32-A8EE-4EC5-5F1F-FC066160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3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F3722-5D9B-F6EB-3015-2E255FCF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22EE49-5998-893A-DD6C-750E3DCDB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D67DC5-99A7-300D-6B5F-3BC49FD1F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AC8503-637E-B3DC-23B7-BCFB4F8A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DB62E0-C3E7-9302-6573-1E12FC587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91E68A-2730-34F8-4064-D1256BB2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ACF932-CA46-F0A0-99A6-FF39C30E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5E494C-E9AA-C53D-3C1E-7CCEC4BD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34457-D6AA-8ED6-DE9E-ABB5C1BD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AD5794-595B-86E9-2A26-22E56D73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024254-2139-6ACB-EFBF-DA85CAC4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BF9510-A124-DFDF-2DC1-2AB1E70A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89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DCBFD83-FB9B-CB93-C8D7-6FD67E7C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F3A729-7781-FD04-DF79-D8CE5C7F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42D6C6-65A8-07FB-3731-D5DB3B50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82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5036E-0CA1-287F-F881-6F92C4ED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C9914-1121-22AE-DF86-4925F117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DEB3A3-FE5B-39B6-BED7-ACE11BDEA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F44482-A2CD-945C-1B30-00472F04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EAE961-357F-C6FC-F39D-2D780638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590EA3-409A-A9BA-250E-B67AF7E4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44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29760-C992-32F5-3731-893B415C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D4948A-D377-B25C-3F91-8711ADBF5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C48500-48BE-77DE-DEE7-FDD842950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7140B4-CC23-62F7-2D49-FB70A22E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D13AA0-8A07-7CDF-6E7D-1C6882E1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A8DAE5-55B9-CD71-3451-100021F8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30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CC4430-D131-99F9-192E-FC18B8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F6861B-2198-5F9B-D3CE-F8DABD4F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4C6BF9-58CA-E174-EEA6-39E28A06C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2A8A00-25FB-48C3-B29A-CAD1EC314C3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E53EA3-DC2D-AB33-F7DD-A88584192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40CFD5-7968-2181-6FE3-7D631ECF6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A3F307-B889-47D4-98E5-EDB8EBCD9D5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AFBF30-7843-17BF-225C-4B06D6C395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334750" y="6642100"/>
            <a:ext cx="8286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C</a:t>
            </a:r>
          </a:p>
        </p:txBody>
      </p:sp>
    </p:spTree>
    <p:extLst>
      <p:ext uri="{BB962C8B-B14F-4D97-AF65-F5344CB8AC3E}">
        <p14:creationId xmlns:p14="http://schemas.microsoft.com/office/powerpoint/2010/main" val="27402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A708BCC-ACE7-4D65-1D1C-8B0127CEE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83578">
            <a:off x="2391858" y="-714563"/>
            <a:ext cx="8141552" cy="52610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7EF8B1-FE51-74F3-095A-8BE21EAB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731" y="3590354"/>
            <a:ext cx="6621518" cy="3462907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2166FD5-6F3E-9360-FEB4-BF0EB8441899}"/>
              </a:ext>
            </a:extLst>
          </p:cNvPr>
          <p:cNvCxnSpPr/>
          <p:nvPr/>
        </p:nvCxnSpPr>
        <p:spPr>
          <a:xfrm flipH="1">
            <a:off x="4519448" y="1471448"/>
            <a:ext cx="36050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77B0D7B-6FE3-29C5-A36D-CD476E5CFF9E}"/>
              </a:ext>
            </a:extLst>
          </p:cNvPr>
          <p:cNvCxnSpPr/>
          <p:nvPr/>
        </p:nvCxnSpPr>
        <p:spPr>
          <a:xfrm flipH="1">
            <a:off x="4104289" y="6784428"/>
            <a:ext cx="36050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9329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d1c0902-ed92-4fed-896d-2e7725de02d4}" enabled="1" method="Standard" siteId="{d6b0bbee-7cd9-4d60-bce6-4a67b543e2ae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BOURI DOMINIQUE</dc:creator>
  <cp:lastModifiedBy>BOURI DOMINIQUE</cp:lastModifiedBy>
  <cp:revision>1</cp:revision>
  <dcterms:created xsi:type="dcterms:W3CDTF">2025-12-08T21:52:56Z</dcterms:created>
  <dcterms:modified xsi:type="dcterms:W3CDTF">2025-12-08T22:00:03Z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Thème Office:8</vt:lpwstr>
  </property>
  <property fmtid="{D5CDD505-2E9C-101B-9397-08002B2CF9AE}" pid="3" name="ClassificationContentMarkingFooterText">
    <vt:lpwstr>Confidential C</vt:lpwstr>
  </property>
</Properties>
</file>