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D568B3-C960-AB9C-6CFC-817DA93796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7AE1F2C-3234-167C-B9C2-D2AF1E212D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B6B3BA-1CD7-A7CE-8052-E75DF1034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1C9A-6DEB-45BE-97EB-4E5114BA42E3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27E751E-074B-C3A2-A217-0C139EB42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2D58BE-732D-CC58-099B-95A6474CF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A643-CF72-4103-A4F8-6664591212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479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644DE4-9FD5-9A5E-D976-D26FC7747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09CABA6-6A43-39E5-CE62-E9759C2B5D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471A75-41FF-7C24-765D-898D17963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1C9A-6DEB-45BE-97EB-4E5114BA42E3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AED1E9-DEE4-2AC8-DD5C-03673FFF7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E0E61F-66AD-3419-F794-0AB9C9A89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A643-CF72-4103-A4F8-6664591212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9070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0390276-A478-CE20-A2A3-B1278733B9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4BD5A3D-1601-3A4F-8D4A-08ED7274C9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D1A2BC-5736-2551-5328-CD4547838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1C9A-6DEB-45BE-97EB-4E5114BA42E3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9B237C1-81F1-7443-D306-78755EC6F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602922-D2E7-8C31-91CD-C738745A6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A643-CF72-4103-A4F8-6664591212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2111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D96EB5-D578-CE5C-0E48-05C8D87D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5EBCF0-E056-8CC1-35EC-659EB901D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864F86-09A5-9E3D-7C27-42DA66168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1C9A-6DEB-45BE-97EB-4E5114BA42E3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C807E1-4A75-D75E-3872-A50C8AD62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017BAC-BDAE-552D-2668-6FE11D43E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A643-CF72-4103-A4F8-6664591212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5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DA7F2E-F82A-449D-5470-77035080B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2F5D334-139B-9594-3944-42C3E12B5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887FD7-84BE-32FD-17A4-B48BF7B55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1C9A-6DEB-45BE-97EB-4E5114BA42E3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DB824D-A8C4-3146-0ED0-FBABC8C71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8CF3C6-654D-5F6E-C893-140E2109D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A643-CF72-4103-A4F8-6664591212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2148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3B9096-704A-587A-08F8-6C9CBADA0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D0E272-F6AA-8BCE-FDDB-8470BC8470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A936B5B-C231-58AB-4D90-8B44679E8D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309444B-3ED2-55BF-217B-1DADEBF44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1C9A-6DEB-45BE-97EB-4E5114BA42E3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E9ACD95-39BF-0E1A-8CCE-0C9D3D74E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032B943-7479-2C5E-F8AF-85222F88E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A643-CF72-4103-A4F8-6664591212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9078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63BE50-2C1D-B6EA-8027-C24BA13F9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9DF8A1D-99A1-0852-A621-76363943B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65A5F8C-4C4D-5FA8-E3F6-0B239B14A3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8316C63-5D7A-1AD8-E6EE-4F04B42469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6B26EBD-1B85-F851-3325-D5F5619194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E45C017-6195-808C-BC0F-A145893FA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1C9A-6DEB-45BE-97EB-4E5114BA42E3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FCD2B89-FA87-ACD4-1597-C2AFAF51E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3C5C272-7E0F-FB67-A21F-67F7B55CE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A643-CF72-4103-A4F8-6664591212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8613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4AEADF-1A8A-53FC-FD2A-E69BD319E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A3A2E90-D309-434A-A4CA-01C6E4EB7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1C9A-6DEB-45BE-97EB-4E5114BA42E3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7822D9D-7FC6-7D02-3E34-E9D417E90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81623A8-61F6-2577-40F1-3BBFCA83E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A643-CF72-4103-A4F8-6664591212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8325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8B8D829-4D57-9F93-2D60-6C5A3F915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1C9A-6DEB-45BE-97EB-4E5114BA42E3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D2499D7-265E-71D5-41A6-AF0F6CDE3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67EF02D-D3CE-D6DB-8F16-CE385C658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A643-CF72-4103-A4F8-6664591212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5194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CF1817-2B96-A69A-3DD9-D8AE33781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BA8D6B-9F37-8634-445F-9D24E6E7A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193AED7-8187-9AA4-759F-885552330E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D4F270-2C42-BAEE-480C-38981074D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1C9A-6DEB-45BE-97EB-4E5114BA42E3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6489817-C2E7-A6D3-3DD3-8E7C75126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29CD5B-5F90-BF94-F4AD-CD26637CD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A643-CF72-4103-A4F8-6664591212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9718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C5347D-ED31-5345-BC79-6FA11D83C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DF2B44B-1419-2286-D952-F0FB26D8FA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6D02A63-D0C0-3AF5-50D2-A2544255DD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A839CDD-6A22-DF97-D065-89078BCE7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1C9A-6DEB-45BE-97EB-4E5114BA42E3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39160F1-9F0C-F067-5878-D8996015C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263735E-ACCA-868E-B12B-D3F8CADD4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A643-CF72-4103-A4F8-6664591212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8161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63A83E6-5588-C189-64AE-43EDA0735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75B168-B548-EF05-6047-5E5D28937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FB7B40-4456-0CD3-EF22-ACA973241A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2F1C9A-6DEB-45BE-97EB-4E5114BA42E3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FDE10B4-392E-B1EE-114D-A6CA247BBB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329B7C-E10E-B377-B5D3-071CF0B6BD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47A643-CF72-4103-A4F8-666459121279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98EB1FE-1960-A365-1F67-3912848BBAD0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1334750" y="6642100"/>
            <a:ext cx="82867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1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 C</a:t>
            </a:r>
          </a:p>
        </p:txBody>
      </p:sp>
    </p:spTree>
    <p:extLst>
      <p:ext uri="{BB962C8B-B14F-4D97-AF65-F5344CB8AC3E}">
        <p14:creationId xmlns:p14="http://schemas.microsoft.com/office/powerpoint/2010/main" val="352984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6E1A15-A364-4D4D-9FB1-B8039D2B23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2AA65FB-1A1D-0BE2-6B08-1E9A7F1030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27A68EB-FB66-6603-422A-53B44B4BC8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8637" y="1290637"/>
            <a:ext cx="3514725" cy="42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0458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d1c0902-ed92-4fed-896d-2e7725de02d4}" enabled="1" method="Standard" siteId="{d6b0bbee-7cd9-4d60-bce6-4a67b543e2ae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BOURI DOMINIQUE</dc:creator>
  <cp:lastModifiedBy>BOURI DOMINIQUE</cp:lastModifiedBy>
  <cp:revision>1</cp:revision>
  <dcterms:created xsi:type="dcterms:W3CDTF">2025-12-08T21:24:12Z</dcterms:created>
  <dcterms:modified xsi:type="dcterms:W3CDTF">2025-12-08T21:24:39Z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Thème Office:8</vt:lpwstr>
  </property>
  <property fmtid="{D5CDD505-2E9C-101B-9397-08002B2CF9AE}" pid="3" name="ClassificationContentMarkingFooterText">
    <vt:lpwstr>Confidential C</vt:lpwstr>
  </property>
</Properties>
</file>