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comments/comment1.xml" ContentType="application/vnd.openxmlformats-officedocument.presentationml.comments+xml"/>
  <Override PartName="/ppt/notesSlides/notesSlide3.xml" ContentType="application/vnd.openxmlformats-officedocument.presentationml.notesSlide+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notesSlides/notesSlide4.xml" ContentType="application/vnd.openxmlformats-officedocument.presentationml.notesSlide+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notesSlides/notesSlide5.xml" ContentType="application/vnd.openxmlformats-officedocument.presentationml.notesSlide+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notesSlides/notesSlide6.xml" ContentType="application/vnd.openxmlformats-officedocument.presentationml.notesSlide+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2" r:id="rId1"/>
  </p:sldMasterIdLst>
  <p:notesMasterIdLst>
    <p:notesMasterId r:id="rId15"/>
  </p:notesMasterIdLst>
  <p:sldIdLst>
    <p:sldId id="285" r:id="rId2"/>
    <p:sldId id="316" r:id="rId3"/>
    <p:sldId id="315" r:id="rId4"/>
    <p:sldId id="327" r:id="rId5"/>
    <p:sldId id="328" r:id="rId6"/>
    <p:sldId id="329" r:id="rId7"/>
    <p:sldId id="330" r:id="rId8"/>
    <p:sldId id="331" r:id="rId9"/>
    <p:sldId id="335" r:id="rId10"/>
    <p:sldId id="340" r:id="rId11"/>
    <p:sldId id="336" r:id="rId12"/>
    <p:sldId id="337" r:id="rId13"/>
    <p:sldId id="338" r:id="rId14"/>
  </p:sldIdLst>
  <p:sldSz cx="13208000" cy="9906000"/>
  <p:notesSz cx="10020300" cy="68881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20">
          <p15:clr>
            <a:srgbClr val="A4A3A4"/>
          </p15:clr>
        </p15:guide>
        <p15:guide id="2" pos="416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ill Lawrence" initials="BL" lastIdx="2" clrIdx="0">
    <p:extLst>
      <p:ext uri="{19B8F6BF-5375-455C-9EA6-DF929625EA0E}">
        <p15:presenceInfo xmlns:p15="http://schemas.microsoft.com/office/powerpoint/2012/main" userId="6aa7cee977b8e661"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DB196"/>
    <a:srgbClr val="66CFD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D862266-FF94-429F-B636-EE8031E8842B}" v="202" dt="2022-07-03T16:53:11.27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343" autoAdjust="0"/>
    <p:restoredTop sz="88692" autoAdjust="0"/>
  </p:normalViewPr>
  <p:slideViewPr>
    <p:cSldViewPr>
      <p:cViewPr varScale="1">
        <p:scale>
          <a:sx n="79" d="100"/>
          <a:sy n="79" d="100"/>
        </p:scale>
        <p:origin x="1104" y="82"/>
      </p:cViewPr>
      <p:guideLst>
        <p:guide orient="horz" pos="3120"/>
        <p:guide pos="4161"/>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ill Lawrence" userId="6aa7cee977b8e661" providerId="LiveId" clId="{9D862266-FF94-429F-B636-EE8031E8842B}"/>
    <pc:docChg chg="undo redo custSel addSld delSld modSld sldOrd">
      <pc:chgData name="Bill Lawrence" userId="6aa7cee977b8e661" providerId="LiveId" clId="{9D862266-FF94-429F-B636-EE8031E8842B}" dt="2022-07-03T16:55:04.908" v="5472" actId="9405"/>
      <pc:docMkLst>
        <pc:docMk/>
      </pc:docMkLst>
      <pc:sldChg chg="addSp delSp modSp mod">
        <pc:chgData name="Bill Lawrence" userId="6aa7cee977b8e661" providerId="LiveId" clId="{9D862266-FF94-429F-B636-EE8031E8842B}" dt="2022-07-03T16:37:25.389" v="5341" actId="20577"/>
        <pc:sldMkLst>
          <pc:docMk/>
          <pc:sldMk cId="0" sldId="285"/>
        </pc:sldMkLst>
        <pc:spChg chg="add mod">
          <ac:chgData name="Bill Lawrence" userId="6aa7cee977b8e661" providerId="LiveId" clId="{9D862266-FF94-429F-B636-EE8031E8842B}" dt="2022-07-03T16:37:25.389" v="5341" actId="20577"/>
          <ac:spMkLst>
            <pc:docMk/>
            <pc:sldMk cId="0" sldId="285"/>
            <ac:spMk id="2" creationId="{8C9C423C-792C-3881-61C7-FC683CC83C0E}"/>
          </ac:spMkLst>
        </pc:spChg>
        <pc:spChg chg="add mod">
          <ac:chgData name="Bill Lawrence" userId="6aa7cee977b8e661" providerId="LiveId" clId="{9D862266-FF94-429F-B636-EE8031E8842B}" dt="2022-07-03T09:33:21.568" v="4063" actId="207"/>
          <ac:spMkLst>
            <pc:docMk/>
            <pc:sldMk cId="0" sldId="285"/>
            <ac:spMk id="3" creationId="{BA0EB133-1867-5458-8B4C-E1D7E6AAFB7A}"/>
          </ac:spMkLst>
        </pc:spChg>
        <pc:spChg chg="add mod">
          <ac:chgData name="Bill Lawrence" userId="6aa7cee977b8e661" providerId="LiveId" clId="{9D862266-FF94-429F-B636-EE8031E8842B}" dt="2022-07-03T09:32:54.881" v="4062" actId="6549"/>
          <ac:spMkLst>
            <pc:docMk/>
            <pc:sldMk cId="0" sldId="285"/>
            <ac:spMk id="4" creationId="{9678C691-60D0-5BD1-53C8-9D90491F2D15}"/>
          </ac:spMkLst>
        </pc:spChg>
        <pc:spChg chg="del mod">
          <ac:chgData name="Bill Lawrence" userId="6aa7cee977b8e661" providerId="LiveId" clId="{9D862266-FF94-429F-B636-EE8031E8842B}" dt="2022-07-03T09:31:33.686" v="3990"/>
          <ac:spMkLst>
            <pc:docMk/>
            <pc:sldMk cId="0" sldId="285"/>
            <ac:spMk id="6" creationId="{6D64567D-38A4-404A-AE93-71A478FB0BEC}"/>
          </ac:spMkLst>
        </pc:spChg>
        <pc:spChg chg="mod">
          <ac:chgData name="Bill Lawrence" userId="6aa7cee977b8e661" providerId="LiveId" clId="{9D862266-FF94-429F-B636-EE8031E8842B}" dt="2022-07-02T13:13:37.082" v="14" actId="6549"/>
          <ac:spMkLst>
            <pc:docMk/>
            <pc:sldMk cId="0" sldId="285"/>
            <ac:spMk id="8194" creationId="{9399A74E-087C-4B61-BE9B-80D78F157B51}"/>
          </ac:spMkLst>
        </pc:spChg>
        <pc:picChg chg="mod">
          <ac:chgData name="Bill Lawrence" userId="6aa7cee977b8e661" providerId="LiveId" clId="{9D862266-FF94-429F-B636-EE8031E8842B}" dt="2022-07-03T09:28:33.624" v="3975" actId="1076"/>
          <ac:picMkLst>
            <pc:docMk/>
            <pc:sldMk cId="0" sldId="285"/>
            <ac:picMk id="5" creationId="{15934B7F-CAC6-45BB-BE78-9D3EA214EAD7}"/>
          </ac:picMkLst>
        </pc:picChg>
      </pc:sldChg>
      <pc:sldChg chg="addSp modSp mod">
        <pc:chgData name="Bill Lawrence" userId="6aa7cee977b8e661" providerId="LiveId" clId="{9D862266-FF94-429F-B636-EE8031E8842B}" dt="2022-07-02T14:17:04.128" v="551" actId="20577"/>
        <pc:sldMkLst>
          <pc:docMk/>
          <pc:sldMk cId="2048665172" sldId="315"/>
        </pc:sldMkLst>
        <pc:spChg chg="mod">
          <ac:chgData name="Bill Lawrence" userId="6aa7cee977b8e661" providerId="LiveId" clId="{9D862266-FF94-429F-B636-EE8031E8842B}" dt="2022-07-02T14:17:04.128" v="551" actId="20577"/>
          <ac:spMkLst>
            <pc:docMk/>
            <pc:sldMk cId="2048665172" sldId="315"/>
            <ac:spMk id="3" creationId="{DC2EFA94-8418-4972-AD75-1040FB035452}"/>
          </ac:spMkLst>
        </pc:spChg>
        <pc:picChg chg="mod">
          <ac:chgData name="Bill Lawrence" userId="6aa7cee977b8e661" providerId="LiveId" clId="{9D862266-FF94-429F-B636-EE8031E8842B}" dt="2022-07-02T13:47:51.598" v="262" actId="14826"/>
          <ac:picMkLst>
            <pc:docMk/>
            <pc:sldMk cId="2048665172" sldId="315"/>
            <ac:picMk id="4" creationId="{8544F686-EAA9-4E37-B3D5-092B02269D98}"/>
          </ac:picMkLst>
        </pc:picChg>
        <pc:picChg chg="add mod">
          <ac:chgData name="Bill Lawrence" userId="6aa7cee977b8e661" providerId="LiveId" clId="{9D862266-FF94-429F-B636-EE8031E8842B}" dt="2022-07-02T14:12:47.973" v="509" actId="1076"/>
          <ac:picMkLst>
            <pc:docMk/>
            <pc:sldMk cId="2048665172" sldId="315"/>
            <ac:picMk id="6" creationId="{B252A24D-68E9-DE00-96C5-291630269846}"/>
          </ac:picMkLst>
        </pc:picChg>
        <pc:picChg chg="add mod">
          <ac:chgData name="Bill Lawrence" userId="6aa7cee977b8e661" providerId="LiveId" clId="{9D862266-FF94-429F-B636-EE8031E8842B}" dt="2022-07-02T14:16:56.544" v="549" actId="1076"/>
          <ac:picMkLst>
            <pc:docMk/>
            <pc:sldMk cId="2048665172" sldId="315"/>
            <ac:picMk id="8" creationId="{3DD2775E-4248-9382-26FC-EC8B7C41A6CC}"/>
          </ac:picMkLst>
        </pc:picChg>
      </pc:sldChg>
      <pc:sldChg chg="addSp delSp modSp mod">
        <pc:chgData name="Bill Lawrence" userId="6aa7cee977b8e661" providerId="LiveId" clId="{9D862266-FF94-429F-B636-EE8031E8842B}" dt="2022-07-03T09:24:23.507" v="3898" actId="1076"/>
        <pc:sldMkLst>
          <pc:docMk/>
          <pc:sldMk cId="2785305023" sldId="316"/>
        </pc:sldMkLst>
        <pc:spChg chg="add mod">
          <ac:chgData name="Bill Lawrence" userId="6aa7cee977b8e661" providerId="LiveId" clId="{9D862266-FF94-429F-B636-EE8031E8842B}" dt="2022-07-03T09:12:22.808" v="3722" actId="20577"/>
          <ac:spMkLst>
            <pc:docMk/>
            <pc:sldMk cId="2785305023" sldId="316"/>
            <ac:spMk id="2" creationId="{D24EA706-18FC-DC1E-3C48-93C0C8C97AEF}"/>
          </ac:spMkLst>
        </pc:spChg>
        <pc:spChg chg="mod">
          <ac:chgData name="Bill Lawrence" userId="6aa7cee977b8e661" providerId="LiveId" clId="{9D862266-FF94-429F-B636-EE8031E8842B}" dt="2022-07-02T13:28:42.525" v="112"/>
          <ac:spMkLst>
            <pc:docMk/>
            <pc:sldMk cId="2785305023" sldId="316"/>
            <ac:spMk id="3" creationId="{4835FE92-0760-4277-8F41-34EE97CC7D74}"/>
          </ac:spMkLst>
        </pc:spChg>
        <pc:spChg chg="add mod">
          <ac:chgData name="Bill Lawrence" userId="6aa7cee977b8e661" providerId="LiveId" clId="{9D862266-FF94-429F-B636-EE8031E8842B}" dt="2022-07-03T09:10:44.584" v="3712" actId="1076"/>
          <ac:spMkLst>
            <pc:docMk/>
            <pc:sldMk cId="2785305023" sldId="316"/>
            <ac:spMk id="5" creationId="{2A4BBD48-F252-1A64-4FC5-81D8A1DA6349}"/>
          </ac:spMkLst>
        </pc:spChg>
        <pc:spChg chg="mod">
          <ac:chgData name="Bill Lawrence" userId="6aa7cee977b8e661" providerId="LiveId" clId="{9D862266-FF94-429F-B636-EE8031E8842B}" dt="2022-07-02T13:34:32.163" v="231" actId="1076"/>
          <ac:spMkLst>
            <pc:docMk/>
            <pc:sldMk cId="2785305023" sldId="316"/>
            <ac:spMk id="8" creationId="{DE87AF2E-F8CB-4AEB-96FF-81D4D9D52691}"/>
          </ac:spMkLst>
        </pc:spChg>
        <pc:spChg chg="add mod">
          <ac:chgData name="Bill Lawrence" userId="6aa7cee977b8e661" providerId="LiveId" clId="{9D862266-FF94-429F-B636-EE8031E8842B}" dt="2022-07-03T09:15:17.619" v="3735" actId="1076"/>
          <ac:spMkLst>
            <pc:docMk/>
            <pc:sldMk cId="2785305023" sldId="316"/>
            <ac:spMk id="28" creationId="{2B285088-FE2D-1926-0E19-1141F87BA157}"/>
          </ac:spMkLst>
        </pc:spChg>
        <pc:spChg chg="add mod">
          <ac:chgData name="Bill Lawrence" userId="6aa7cee977b8e661" providerId="LiveId" clId="{9D862266-FF94-429F-B636-EE8031E8842B}" dt="2022-07-03T09:18:13.417" v="3751" actId="1076"/>
          <ac:spMkLst>
            <pc:docMk/>
            <pc:sldMk cId="2785305023" sldId="316"/>
            <ac:spMk id="8196" creationId="{1A31DBF7-A15A-FC5C-6105-8110A3F1A4A3}"/>
          </ac:spMkLst>
        </pc:spChg>
        <pc:spChg chg="mod">
          <ac:chgData name="Bill Lawrence" userId="6aa7cee977b8e661" providerId="LiveId" clId="{9D862266-FF94-429F-B636-EE8031E8842B}" dt="2022-07-03T09:24:23.507" v="3898" actId="1076"/>
          <ac:spMkLst>
            <pc:docMk/>
            <pc:sldMk cId="2785305023" sldId="316"/>
            <ac:spMk id="8215" creationId="{203DCCE9-0E29-487A-AC3E-C1BA50C95FD1}"/>
          </ac:spMkLst>
        </pc:spChg>
        <pc:grpChg chg="del mod">
          <ac:chgData name="Bill Lawrence" userId="6aa7cee977b8e661" providerId="LiveId" clId="{9D862266-FF94-429F-B636-EE8031E8842B}" dt="2022-07-03T09:09:52.315" v="3704" actId="478"/>
          <ac:grpSpMkLst>
            <pc:docMk/>
            <pc:sldMk cId="2785305023" sldId="316"/>
            <ac:grpSpMk id="17" creationId="{4C0DF9C4-3567-E8FB-1877-4BBA855B7D3C}"/>
          </ac:grpSpMkLst>
        </pc:grpChg>
        <pc:grpChg chg="mod">
          <ac:chgData name="Bill Lawrence" userId="6aa7cee977b8e661" providerId="LiveId" clId="{9D862266-FF94-429F-B636-EE8031E8842B}" dt="2022-07-03T09:12:13.918" v="3718"/>
          <ac:grpSpMkLst>
            <pc:docMk/>
            <pc:sldMk cId="2785305023" sldId="316"/>
            <ac:grpSpMk id="21" creationId="{2788DC56-194C-3BA6-14D6-0488F477D01E}"/>
          </ac:grpSpMkLst>
        </pc:grpChg>
        <pc:grpChg chg="del mod">
          <ac:chgData name="Bill Lawrence" userId="6aa7cee977b8e661" providerId="LiveId" clId="{9D862266-FF94-429F-B636-EE8031E8842B}" dt="2022-07-02T13:38:36.068" v="254"/>
          <ac:grpSpMkLst>
            <pc:docMk/>
            <pc:sldMk cId="2785305023" sldId="316"/>
            <ac:grpSpMk id="21" creationId="{8EBED8E7-A689-508F-017F-8C10F9658EFF}"/>
          </ac:grpSpMkLst>
        </pc:grpChg>
        <pc:grpChg chg="del mod">
          <ac:chgData name="Bill Lawrence" userId="6aa7cee977b8e661" providerId="LiveId" clId="{9D862266-FF94-429F-B636-EE8031E8842B}" dt="2022-07-02T13:38:38.404" v="258"/>
          <ac:grpSpMkLst>
            <pc:docMk/>
            <pc:sldMk cId="2785305023" sldId="316"/>
            <ac:grpSpMk id="24" creationId="{1FF8EBAE-004E-2DE5-ED48-3BF647D79718}"/>
          </ac:grpSpMkLst>
        </pc:grpChg>
        <pc:grpChg chg="del mod">
          <ac:chgData name="Bill Lawrence" userId="6aa7cee977b8e661" providerId="LiveId" clId="{9D862266-FF94-429F-B636-EE8031E8842B}" dt="2022-07-02T13:38:43.974" v="261"/>
          <ac:grpSpMkLst>
            <pc:docMk/>
            <pc:sldMk cId="2785305023" sldId="316"/>
            <ac:grpSpMk id="28" creationId="{A9220A73-151A-C51F-15B3-02BB0B1C01AE}"/>
          </ac:grpSpMkLst>
        </pc:grpChg>
        <pc:grpChg chg="del mod">
          <ac:chgData name="Bill Lawrence" userId="6aa7cee977b8e661" providerId="LiveId" clId="{9D862266-FF94-429F-B636-EE8031E8842B}" dt="2022-07-03T09:17:01.704" v="3742" actId="478"/>
          <ac:grpSpMkLst>
            <pc:docMk/>
            <pc:sldMk cId="2785305023" sldId="316"/>
            <ac:grpSpMk id="31" creationId="{272439E0-37FF-6495-FE0D-BBB1A75CEFA1}"/>
          </ac:grpSpMkLst>
        </pc:grpChg>
        <pc:picChg chg="mod">
          <ac:chgData name="Bill Lawrence" userId="6aa7cee977b8e661" providerId="LiveId" clId="{9D862266-FF94-429F-B636-EE8031E8842B}" dt="2022-07-02T13:34:24.499" v="230" actId="14100"/>
          <ac:picMkLst>
            <pc:docMk/>
            <pc:sldMk cId="2785305023" sldId="316"/>
            <ac:picMk id="6" creationId="{DB17BCBE-CBFE-40BD-8028-3580A824789F}"/>
          </ac:picMkLst>
        </pc:picChg>
        <pc:inkChg chg="add del">
          <ac:chgData name="Bill Lawrence" userId="6aa7cee977b8e661" providerId="LiveId" clId="{9D862266-FF94-429F-B636-EE8031E8842B}" dt="2022-07-02T13:37:13.543" v="234" actId="9405"/>
          <ac:inkMkLst>
            <pc:docMk/>
            <pc:sldMk cId="2785305023" sldId="316"/>
            <ac:inkMk id="5" creationId="{8DB9F76D-6897-7D66-7B15-BC0D5588C2F7}"/>
          </ac:inkMkLst>
        </pc:inkChg>
        <pc:inkChg chg="add">
          <ac:chgData name="Bill Lawrence" userId="6aa7cee977b8e661" providerId="LiveId" clId="{9D862266-FF94-429F-B636-EE8031E8842B}" dt="2022-07-03T09:11:33.577" v="3713" actId="9405"/>
          <ac:inkMkLst>
            <pc:docMk/>
            <pc:sldMk cId="2785305023" sldId="316"/>
            <ac:inkMk id="7" creationId="{36BEF816-925A-DCA7-E853-1FDC32BE8D77}"/>
          </ac:inkMkLst>
        </pc:inkChg>
        <pc:inkChg chg="add del">
          <ac:chgData name="Bill Lawrence" userId="6aa7cee977b8e661" providerId="LiveId" clId="{9D862266-FF94-429F-B636-EE8031E8842B}" dt="2022-07-02T13:37:28.745" v="236" actId="9405"/>
          <ac:inkMkLst>
            <pc:docMk/>
            <pc:sldMk cId="2785305023" sldId="316"/>
            <ac:inkMk id="7" creationId="{559709CD-8031-4A88-0CEE-A9233AEBFE46}"/>
          </ac:inkMkLst>
        </pc:inkChg>
        <pc:inkChg chg="add del">
          <ac:chgData name="Bill Lawrence" userId="6aa7cee977b8e661" providerId="LiveId" clId="{9D862266-FF94-429F-B636-EE8031E8842B}" dt="2022-07-03T09:10:00.057" v="3706" actId="478"/>
          <ac:inkMkLst>
            <pc:docMk/>
            <pc:sldMk cId="2785305023" sldId="316"/>
            <ac:inkMk id="9" creationId="{E77E3D11-708A-0568-0BC9-8849F930D564}"/>
          </ac:inkMkLst>
        </pc:inkChg>
        <pc:inkChg chg="add del">
          <ac:chgData name="Bill Lawrence" userId="6aa7cee977b8e661" providerId="LiveId" clId="{9D862266-FF94-429F-B636-EE8031E8842B}" dt="2022-07-03T09:09:56.128" v="3705" actId="478"/>
          <ac:inkMkLst>
            <pc:docMk/>
            <pc:sldMk cId="2785305023" sldId="316"/>
            <ac:inkMk id="10" creationId="{E2D6F255-0B03-C3CB-226F-4C898C364047}"/>
          </ac:inkMkLst>
        </pc:inkChg>
        <pc:inkChg chg="add del">
          <ac:chgData name="Bill Lawrence" userId="6aa7cee977b8e661" providerId="LiveId" clId="{9D862266-FF94-429F-B636-EE8031E8842B}" dt="2022-07-02T13:37:56.023" v="242" actId="9405"/>
          <ac:inkMkLst>
            <pc:docMk/>
            <pc:sldMk cId="2785305023" sldId="316"/>
            <ac:inkMk id="11" creationId="{1E34AB42-1C3A-1101-BB9E-8503921C25F1}"/>
          </ac:inkMkLst>
        </pc:inkChg>
        <pc:inkChg chg="add del mod">
          <ac:chgData name="Bill Lawrence" userId="6aa7cee977b8e661" providerId="LiveId" clId="{9D862266-FF94-429F-B636-EE8031E8842B}" dt="2022-07-03T09:12:14.534" v="3719" actId="9405"/>
          <ac:inkMkLst>
            <pc:docMk/>
            <pc:sldMk cId="2785305023" sldId="316"/>
            <ac:inkMk id="11" creationId="{899E4E42-5C19-CB4C-33D0-FA265ED7EA3C}"/>
          </ac:inkMkLst>
        </pc:inkChg>
        <pc:inkChg chg="add del">
          <ac:chgData name="Bill Lawrence" userId="6aa7cee977b8e661" providerId="LiveId" clId="{9D862266-FF94-429F-B636-EE8031E8842B}" dt="2022-07-02T13:37:55.159" v="241" actId="9405"/>
          <ac:inkMkLst>
            <pc:docMk/>
            <pc:sldMk cId="2785305023" sldId="316"/>
            <ac:inkMk id="12" creationId="{15929743-D46E-5A0B-79AC-E9979A99C13E}"/>
          </ac:inkMkLst>
        </pc:inkChg>
        <pc:inkChg chg="add del mod">
          <ac:chgData name="Bill Lawrence" userId="6aa7cee977b8e661" providerId="LiveId" clId="{9D862266-FF94-429F-B636-EE8031E8842B}" dt="2022-07-03T09:12:13.918" v="3718"/>
          <ac:inkMkLst>
            <pc:docMk/>
            <pc:sldMk cId="2785305023" sldId="316"/>
            <ac:inkMk id="12" creationId="{93360733-6CF6-143A-78C4-3E50872F0337}"/>
          </ac:inkMkLst>
        </pc:inkChg>
        <pc:inkChg chg="add mod">
          <ac:chgData name="Bill Lawrence" userId="6aa7cee977b8e661" providerId="LiveId" clId="{9D862266-FF94-429F-B636-EE8031E8842B}" dt="2022-07-02T13:38:11.950" v="247"/>
          <ac:inkMkLst>
            <pc:docMk/>
            <pc:sldMk cId="2785305023" sldId="316"/>
            <ac:inkMk id="13" creationId="{CF1A746A-C69A-9E2B-4B5D-F8B6A5BEC6F6}"/>
          </ac:inkMkLst>
        </pc:inkChg>
        <pc:inkChg chg="add mod">
          <ac:chgData name="Bill Lawrence" userId="6aa7cee977b8e661" providerId="LiveId" clId="{9D862266-FF94-429F-B636-EE8031E8842B}" dt="2022-07-02T13:38:11.950" v="247"/>
          <ac:inkMkLst>
            <pc:docMk/>
            <pc:sldMk cId="2785305023" sldId="316"/>
            <ac:inkMk id="14" creationId="{2B840B34-A45C-C372-9AE2-7DD2BD565F3A}"/>
          </ac:inkMkLst>
        </pc:inkChg>
        <pc:inkChg chg="add mod">
          <ac:chgData name="Bill Lawrence" userId="6aa7cee977b8e661" providerId="LiveId" clId="{9D862266-FF94-429F-B636-EE8031E8842B}" dt="2022-07-02T13:38:11.950" v="247"/>
          <ac:inkMkLst>
            <pc:docMk/>
            <pc:sldMk cId="2785305023" sldId="316"/>
            <ac:inkMk id="15" creationId="{8375D136-05E7-8B62-24D0-752F9B3BA1B1}"/>
          </ac:inkMkLst>
        </pc:inkChg>
        <pc:inkChg chg="add mod">
          <ac:chgData name="Bill Lawrence" userId="6aa7cee977b8e661" providerId="LiveId" clId="{9D862266-FF94-429F-B636-EE8031E8842B}" dt="2022-07-02T13:38:11.950" v="247"/>
          <ac:inkMkLst>
            <pc:docMk/>
            <pc:sldMk cId="2785305023" sldId="316"/>
            <ac:inkMk id="16" creationId="{350438D0-2C72-2BE9-0CBE-DB348AA67D45}"/>
          </ac:inkMkLst>
        </pc:inkChg>
        <pc:inkChg chg="add mod">
          <ac:chgData name="Bill Lawrence" userId="6aa7cee977b8e661" providerId="LiveId" clId="{9D862266-FF94-429F-B636-EE8031E8842B}" dt="2022-07-02T13:38:43.974" v="261"/>
          <ac:inkMkLst>
            <pc:docMk/>
            <pc:sldMk cId="2785305023" sldId="316"/>
            <ac:inkMk id="18" creationId="{37247015-567A-A652-6BBE-0379BDCD32D4}"/>
          </ac:inkMkLst>
        </pc:inkChg>
        <pc:inkChg chg="add mod">
          <ac:chgData name="Bill Lawrence" userId="6aa7cee977b8e661" providerId="LiveId" clId="{9D862266-FF94-429F-B636-EE8031E8842B}" dt="2022-07-02T13:38:43.974" v="261"/>
          <ac:inkMkLst>
            <pc:docMk/>
            <pc:sldMk cId="2785305023" sldId="316"/>
            <ac:inkMk id="19" creationId="{0884FB70-BB9A-83CF-D64F-E9491A88DC16}"/>
          </ac:inkMkLst>
        </pc:inkChg>
        <pc:inkChg chg="add mod">
          <ac:chgData name="Bill Lawrence" userId="6aa7cee977b8e661" providerId="LiveId" clId="{9D862266-FF94-429F-B636-EE8031E8842B}" dt="2022-07-02T13:38:43.974" v="261"/>
          <ac:inkMkLst>
            <pc:docMk/>
            <pc:sldMk cId="2785305023" sldId="316"/>
            <ac:inkMk id="20" creationId="{895A3565-C0AD-D2D4-E370-0513148ED706}"/>
          </ac:inkMkLst>
        </pc:inkChg>
        <pc:inkChg chg="add mod">
          <ac:chgData name="Bill Lawrence" userId="6aa7cee977b8e661" providerId="LiveId" clId="{9D862266-FF94-429F-B636-EE8031E8842B}" dt="2022-07-02T13:38:43.974" v="261"/>
          <ac:inkMkLst>
            <pc:docMk/>
            <pc:sldMk cId="2785305023" sldId="316"/>
            <ac:inkMk id="22" creationId="{74EF09E3-FA8F-DB70-1BD7-94A4662397B6}"/>
          </ac:inkMkLst>
        </pc:inkChg>
        <pc:inkChg chg="add mod">
          <ac:chgData name="Bill Lawrence" userId="6aa7cee977b8e661" providerId="LiveId" clId="{9D862266-FF94-429F-B636-EE8031E8842B}" dt="2022-07-02T13:38:43.974" v="261"/>
          <ac:inkMkLst>
            <pc:docMk/>
            <pc:sldMk cId="2785305023" sldId="316"/>
            <ac:inkMk id="23" creationId="{A558182B-2DC3-0B3B-D344-02823198A4B5}"/>
          </ac:inkMkLst>
        </pc:inkChg>
        <pc:inkChg chg="add">
          <ac:chgData name="Bill Lawrence" userId="6aa7cee977b8e661" providerId="LiveId" clId="{9D862266-FF94-429F-B636-EE8031E8842B}" dt="2022-07-03T09:13:00.405" v="3723" actId="9405"/>
          <ac:inkMkLst>
            <pc:docMk/>
            <pc:sldMk cId="2785305023" sldId="316"/>
            <ac:inkMk id="24" creationId="{82182EF7-6EA0-5830-2067-D9DA7E01FD61}"/>
          </ac:inkMkLst>
        </pc:inkChg>
        <pc:inkChg chg="add mod">
          <ac:chgData name="Bill Lawrence" userId="6aa7cee977b8e661" providerId="LiveId" clId="{9D862266-FF94-429F-B636-EE8031E8842B}" dt="2022-07-02T13:38:43.974" v="261"/>
          <ac:inkMkLst>
            <pc:docMk/>
            <pc:sldMk cId="2785305023" sldId="316"/>
            <ac:inkMk id="25" creationId="{B3EE7A0E-9364-ABE9-41B1-A4F539EA4DE0}"/>
          </ac:inkMkLst>
        </pc:inkChg>
        <pc:inkChg chg="add mod">
          <ac:chgData name="Bill Lawrence" userId="6aa7cee977b8e661" providerId="LiveId" clId="{9D862266-FF94-429F-B636-EE8031E8842B}" dt="2022-07-02T13:38:43.974" v="261"/>
          <ac:inkMkLst>
            <pc:docMk/>
            <pc:sldMk cId="2785305023" sldId="316"/>
            <ac:inkMk id="26" creationId="{4F86F8A6-C885-E673-C478-4DF9C69ACE25}"/>
          </ac:inkMkLst>
        </pc:inkChg>
        <pc:inkChg chg="add mod">
          <ac:chgData name="Bill Lawrence" userId="6aa7cee977b8e661" providerId="LiveId" clId="{9D862266-FF94-429F-B636-EE8031E8842B}" dt="2022-07-02T13:38:43.974" v="261"/>
          <ac:inkMkLst>
            <pc:docMk/>
            <pc:sldMk cId="2785305023" sldId="316"/>
            <ac:inkMk id="27" creationId="{E5ED9ED3-2077-9884-6AE6-F42EAF12C0AB}"/>
          </ac:inkMkLst>
        </pc:inkChg>
        <pc:inkChg chg="add mod">
          <ac:chgData name="Bill Lawrence" userId="6aa7cee977b8e661" providerId="LiveId" clId="{9D862266-FF94-429F-B636-EE8031E8842B}" dt="2022-07-02T13:38:43.974" v="261"/>
          <ac:inkMkLst>
            <pc:docMk/>
            <pc:sldMk cId="2785305023" sldId="316"/>
            <ac:inkMk id="29" creationId="{0C0D08E9-CB71-4C9F-8DBD-387DE391D707}"/>
          </ac:inkMkLst>
        </pc:inkChg>
        <pc:inkChg chg="add mod">
          <ac:chgData name="Bill Lawrence" userId="6aa7cee977b8e661" providerId="LiveId" clId="{9D862266-FF94-429F-B636-EE8031E8842B}" dt="2022-07-02T13:38:43.974" v="261"/>
          <ac:inkMkLst>
            <pc:docMk/>
            <pc:sldMk cId="2785305023" sldId="316"/>
            <ac:inkMk id="30" creationId="{4274E979-B4DB-82FB-0E3C-6B45A74EFDBF}"/>
          </ac:inkMkLst>
        </pc:inkChg>
        <pc:inkChg chg="add">
          <ac:chgData name="Bill Lawrence" userId="6aa7cee977b8e661" providerId="LiveId" clId="{9D862266-FF94-429F-B636-EE8031E8842B}" dt="2022-07-03T09:15:49.613" v="3736" actId="9405"/>
          <ac:inkMkLst>
            <pc:docMk/>
            <pc:sldMk cId="2785305023" sldId="316"/>
            <ac:inkMk id="8192" creationId="{21FDDBD4-4001-69FF-23E9-C449A422D36A}"/>
          </ac:inkMkLst>
        </pc:inkChg>
        <pc:inkChg chg="add">
          <ac:chgData name="Bill Lawrence" userId="6aa7cee977b8e661" providerId="LiveId" clId="{9D862266-FF94-429F-B636-EE8031E8842B}" dt="2022-07-03T09:16:16.288" v="3737" actId="9405"/>
          <ac:inkMkLst>
            <pc:docMk/>
            <pc:sldMk cId="2785305023" sldId="316"/>
            <ac:inkMk id="8193" creationId="{1A4ED2F3-9698-9880-EA5D-9327A4CF5218}"/>
          </ac:inkMkLst>
        </pc:inkChg>
        <pc:inkChg chg="add del">
          <ac:chgData name="Bill Lawrence" userId="6aa7cee977b8e661" providerId="LiveId" clId="{9D862266-FF94-429F-B636-EE8031E8842B}" dt="2022-07-03T09:16:56.219" v="3741" actId="9405"/>
          <ac:inkMkLst>
            <pc:docMk/>
            <pc:sldMk cId="2785305023" sldId="316"/>
            <ac:inkMk id="8194" creationId="{86FAB695-8BB3-E72B-C284-D420048EB926}"/>
          </ac:inkMkLst>
        </pc:inkChg>
        <pc:inkChg chg="add del">
          <ac:chgData name="Bill Lawrence" userId="6aa7cee977b8e661" providerId="LiveId" clId="{9D862266-FF94-429F-B636-EE8031E8842B}" dt="2022-07-03T09:16:55.139" v="3740" actId="9405"/>
          <ac:inkMkLst>
            <pc:docMk/>
            <pc:sldMk cId="2785305023" sldId="316"/>
            <ac:inkMk id="8195" creationId="{AA5C2149-5542-7D18-3B87-6E25B4AC5DE2}"/>
          </ac:inkMkLst>
        </pc:inkChg>
        <pc:inkChg chg="add">
          <ac:chgData name="Bill Lawrence" userId="6aa7cee977b8e661" providerId="LiveId" clId="{9D862266-FF94-429F-B636-EE8031E8842B}" dt="2022-07-03T09:19:27.914" v="3752" actId="9405"/>
          <ac:inkMkLst>
            <pc:docMk/>
            <pc:sldMk cId="2785305023" sldId="316"/>
            <ac:inkMk id="8197" creationId="{A4E2CEFB-B376-B263-E9E5-35D67098AD34}"/>
          </ac:inkMkLst>
        </pc:inkChg>
        <pc:inkChg chg="add">
          <ac:chgData name="Bill Lawrence" userId="6aa7cee977b8e661" providerId="LiveId" clId="{9D862266-FF94-429F-B636-EE8031E8842B}" dt="2022-07-03T09:19:45.714" v="3753" actId="9405"/>
          <ac:inkMkLst>
            <pc:docMk/>
            <pc:sldMk cId="2785305023" sldId="316"/>
            <ac:inkMk id="8198" creationId="{0AE30F8F-008B-0A9E-C6F8-68D0A14D1C59}"/>
          </ac:inkMkLst>
        </pc:inkChg>
        <pc:inkChg chg="add">
          <ac:chgData name="Bill Lawrence" userId="6aa7cee977b8e661" providerId="LiveId" clId="{9D862266-FF94-429F-B636-EE8031E8842B}" dt="2022-07-03T09:20:01.957" v="3754" actId="9405"/>
          <ac:inkMkLst>
            <pc:docMk/>
            <pc:sldMk cId="2785305023" sldId="316"/>
            <ac:inkMk id="8199" creationId="{D2DBA53C-D5DE-8012-CBC6-8E992AF39E30}"/>
          </ac:inkMkLst>
        </pc:inkChg>
        <pc:inkChg chg="del mod">
          <ac:chgData name="Bill Lawrence" userId="6aa7cee977b8e661" providerId="LiveId" clId="{9D862266-FF94-429F-B636-EE8031E8842B}" dt="2022-07-02T13:28:53.430" v="114" actId="478"/>
          <ac:inkMkLst>
            <pc:docMk/>
            <pc:sldMk cId="2785305023" sldId="316"/>
            <ac:inkMk id="8220" creationId="{4D9B8CF8-9D27-4570-86DE-FA3BECA15FD5}"/>
          </ac:inkMkLst>
        </pc:inkChg>
      </pc:sldChg>
      <pc:sldChg chg="modSp mod">
        <pc:chgData name="Bill Lawrence" userId="6aa7cee977b8e661" providerId="LiveId" clId="{9D862266-FF94-429F-B636-EE8031E8842B}" dt="2022-07-02T15:28:27.023" v="571" actId="20577"/>
        <pc:sldMkLst>
          <pc:docMk/>
          <pc:sldMk cId="583927466" sldId="327"/>
        </pc:sldMkLst>
        <pc:spChg chg="mod">
          <ac:chgData name="Bill Lawrence" userId="6aa7cee977b8e661" providerId="LiveId" clId="{9D862266-FF94-429F-B636-EE8031E8842B}" dt="2022-07-02T15:28:27.023" v="571" actId="20577"/>
          <ac:spMkLst>
            <pc:docMk/>
            <pc:sldMk cId="583927466" sldId="327"/>
            <ac:spMk id="9" creationId="{16B3E58C-1BB3-4865-9ED9-B446DA034B28}"/>
          </ac:spMkLst>
        </pc:spChg>
        <pc:picChg chg="mod">
          <ac:chgData name="Bill Lawrence" userId="6aa7cee977b8e661" providerId="LiveId" clId="{9D862266-FF94-429F-B636-EE8031E8842B}" dt="2022-07-02T15:26:49.958" v="552" actId="14826"/>
          <ac:picMkLst>
            <pc:docMk/>
            <pc:sldMk cId="583927466" sldId="327"/>
            <ac:picMk id="6" creationId="{76EF59DA-2BB7-492E-8ECB-63217EA4A718}"/>
          </ac:picMkLst>
        </pc:picChg>
      </pc:sldChg>
      <pc:sldChg chg="modSp mod">
        <pc:chgData name="Bill Lawrence" userId="6aa7cee977b8e661" providerId="LiveId" clId="{9D862266-FF94-429F-B636-EE8031E8842B}" dt="2022-07-03T16:21:56.043" v="5167" actId="6549"/>
        <pc:sldMkLst>
          <pc:docMk/>
          <pc:sldMk cId="664917499" sldId="328"/>
        </pc:sldMkLst>
        <pc:spChg chg="mod">
          <ac:chgData name="Bill Lawrence" userId="6aa7cee977b8e661" providerId="LiveId" clId="{9D862266-FF94-429F-B636-EE8031E8842B}" dt="2022-07-03T16:21:56.043" v="5167" actId="6549"/>
          <ac:spMkLst>
            <pc:docMk/>
            <pc:sldMk cId="664917499" sldId="328"/>
            <ac:spMk id="9" creationId="{16B3E58C-1BB3-4865-9ED9-B446DA034B28}"/>
          </ac:spMkLst>
        </pc:spChg>
        <pc:picChg chg="mod">
          <ac:chgData name="Bill Lawrence" userId="6aa7cee977b8e661" providerId="LiveId" clId="{9D862266-FF94-429F-B636-EE8031E8842B}" dt="2022-07-02T15:36:32.031" v="623" actId="14826"/>
          <ac:picMkLst>
            <pc:docMk/>
            <pc:sldMk cId="664917499" sldId="328"/>
            <ac:picMk id="4" creationId="{69950C07-F3DE-4DBC-8781-D6633893DB2C}"/>
          </ac:picMkLst>
        </pc:picChg>
      </pc:sldChg>
      <pc:sldChg chg="modSp mod">
        <pc:chgData name="Bill Lawrence" userId="6aa7cee977b8e661" providerId="LiveId" clId="{9D862266-FF94-429F-B636-EE8031E8842B}" dt="2022-07-03T09:35:43.141" v="4064" actId="20577"/>
        <pc:sldMkLst>
          <pc:docMk/>
          <pc:sldMk cId="319099424" sldId="329"/>
        </pc:sldMkLst>
        <pc:spChg chg="mod">
          <ac:chgData name="Bill Lawrence" userId="6aa7cee977b8e661" providerId="LiveId" clId="{9D862266-FF94-429F-B636-EE8031E8842B}" dt="2022-07-03T09:35:43.141" v="4064" actId="20577"/>
          <ac:spMkLst>
            <pc:docMk/>
            <pc:sldMk cId="319099424" sldId="329"/>
            <ac:spMk id="9" creationId="{16B3E58C-1BB3-4865-9ED9-B446DA034B28}"/>
          </ac:spMkLst>
        </pc:spChg>
        <pc:picChg chg="mod">
          <ac:chgData name="Bill Lawrence" userId="6aa7cee977b8e661" providerId="LiveId" clId="{9D862266-FF94-429F-B636-EE8031E8842B}" dt="2022-07-02T15:56:15.728" v="1244" actId="1076"/>
          <ac:picMkLst>
            <pc:docMk/>
            <pc:sldMk cId="319099424" sldId="329"/>
            <ac:picMk id="5" creationId="{12907183-C743-4EBF-B361-3BFB00751DE3}"/>
          </ac:picMkLst>
        </pc:picChg>
      </pc:sldChg>
      <pc:sldChg chg="addSp delSp modSp mod">
        <pc:chgData name="Bill Lawrence" userId="6aa7cee977b8e661" providerId="LiveId" clId="{9D862266-FF94-429F-B636-EE8031E8842B}" dt="2022-07-03T16:46:47.446" v="5391" actId="692"/>
        <pc:sldMkLst>
          <pc:docMk/>
          <pc:sldMk cId="2647537817" sldId="330"/>
        </pc:sldMkLst>
        <pc:spChg chg="mod">
          <ac:chgData name="Bill Lawrence" userId="6aa7cee977b8e661" providerId="LiveId" clId="{9D862266-FF94-429F-B636-EE8031E8842B}" dt="2022-07-02T20:48:30.047" v="3004"/>
          <ac:spMkLst>
            <pc:docMk/>
            <pc:sldMk cId="2647537817" sldId="330"/>
            <ac:spMk id="2" creationId="{9D9178EC-3514-47DB-85E9-186A94175FBB}"/>
          </ac:spMkLst>
        </pc:spChg>
        <pc:spChg chg="mod">
          <ac:chgData name="Bill Lawrence" userId="6aa7cee977b8e661" providerId="LiveId" clId="{9D862266-FF94-429F-B636-EE8031E8842B}" dt="2022-07-02T17:29:01.333" v="1982" actId="255"/>
          <ac:spMkLst>
            <pc:docMk/>
            <pc:sldMk cId="2647537817" sldId="330"/>
            <ac:spMk id="3" creationId="{A0DFD1F1-1AAA-400D-860E-5E7F936032F8}"/>
          </ac:spMkLst>
        </pc:spChg>
        <pc:spChg chg="mod">
          <ac:chgData name="Bill Lawrence" userId="6aa7cee977b8e661" providerId="LiveId" clId="{9D862266-FF94-429F-B636-EE8031E8842B}" dt="2022-07-02T19:57:11.004" v="2013" actId="207"/>
          <ac:spMkLst>
            <pc:docMk/>
            <pc:sldMk cId="2647537817" sldId="330"/>
            <ac:spMk id="5" creationId="{2A662AB2-4C08-401C-BBB6-C4A5F50D6D23}"/>
          </ac:spMkLst>
        </pc:spChg>
        <pc:spChg chg="mod">
          <ac:chgData name="Bill Lawrence" userId="6aa7cee977b8e661" providerId="LiveId" clId="{9D862266-FF94-429F-B636-EE8031E8842B}" dt="2022-07-02T17:16:12.201" v="1910" actId="255"/>
          <ac:spMkLst>
            <pc:docMk/>
            <pc:sldMk cId="2647537817" sldId="330"/>
            <ac:spMk id="6" creationId="{58EAF8AA-09C2-4C04-8E0A-FDFFE6D47181}"/>
          </ac:spMkLst>
        </pc:spChg>
        <pc:spChg chg="add del mod">
          <ac:chgData name="Bill Lawrence" userId="6aa7cee977b8e661" providerId="LiveId" clId="{9D862266-FF94-429F-B636-EE8031E8842B}" dt="2022-07-02T16:23:11.225" v="1587"/>
          <ac:spMkLst>
            <pc:docMk/>
            <pc:sldMk cId="2647537817" sldId="330"/>
            <ac:spMk id="7" creationId="{66EF1CC7-E041-DEAC-6C18-74FBA112FFC3}"/>
          </ac:spMkLst>
        </pc:spChg>
        <pc:spChg chg="mod">
          <ac:chgData name="Bill Lawrence" userId="6aa7cee977b8e661" providerId="LiveId" clId="{9D862266-FF94-429F-B636-EE8031E8842B}" dt="2022-07-02T20:02:45.966" v="2049" actId="1076"/>
          <ac:spMkLst>
            <pc:docMk/>
            <pc:sldMk cId="2647537817" sldId="330"/>
            <ac:spMk id="9" creationId="{BE41ED41-9FEA-4A37-BEA9-396B3AF02471}"/>
          </ac:spMkLst>
        </pc:spChg>
        <pc:spChg chg="mod">
          <ac:chgData name="Bill Lawrence" userId="6aa7cee977b8e661" providerId="LiveId" clId="{9D862266-FF94-429F-B636-EE8031E8842B}" dt="2022-07-02T17:22:45.198" v="1943" actId="1076"/>
          <ac:spMkLst>
            <pc:docMk/>
            <pc:sldMk cId="2647537817" sldId="330"/>
            <ac:spMk id="10" creationId="{7B321D56-76B8-40D5-98DB-71EF321177FC}"/>
          </ac:spMkLst>
        </pc:spChg>
        <pc:spChg chg="mod">
          <ac:chgData name="Bill Lawrence" userId="6aa7cee977b8e661" providerId="LiveId" clId="{9D862266-FF94-429F-B636-EE8031E8842B}" dt="2022-07-03T09:37:13.932" v="4072" actId="20577"/>
          <ac:spMkLst>
            <pc:docMk/>
            <pc:sldMk cId="2647537817" sldId="330"/>
            <ac:spMk id="11" creationId="{8BE7C459-36CB-457B-AE18-98C7A98EDE3C}"/>
          </ac:spMkLst>
        </pc:spChg>
        <pc:spChg chg="add del">
          <ac:chgData name="Bill Lawrence" userId="6aa7cee977b8e661" providerId="LiveId" clId="{9D862266-FF94-429F-B636-EE8031E8842B}" dt="2022-07-02T16:21:05.684" v="1580" actId="11529"/>
          <ac:spMkLst>
            <pc:docMk/>
            <pc:sldMk cId="2647537817" sldId="330"/>
            <ac:spMk id="12" creationId="{F2397304-EB50-A71E-80FE-CA239B32E738}"/>
          </ac:spMkLst>
        </pc:spChg>
        <pc:spChg chg="add del">
          <ac:chgData name="Bill Lawrence" userId="6aa7cee977b8e661" providerId="LiveId" clId="{9D862266-FF94-429F-B636-EE8031E8842B}" dt="2022-07-02T16:22:11.075" v="1583" actId="11529"/>
          <ac:spMkLst>
            <pc:docMk/>
            <pc:sldMk cId="2647537817" sldId="330"/>
            <ac:spMk id="13" creationId="{580CC1D3-1CA8-851A-83F6-0695CE47B3B7}"/>
          </ac:spMkLst>
        </pc:spChg>
        <pc:spChg chg="add del mod">
          <ac:chgData name="Bill Lawrence" userId="6aa7cee977b8e661" providerId="LiveId" clId="{9D862266-FF94-429F-B636-EE8031E8842B}" dt="2022-07-02T16:23:11.225" v="1589"/>
          <ac:spMkLst>
            <pc:docMk/>
            <pc:sldMk cId="2647537817" sldId="330"/>
            <ac:spMk id="14" creationId="{34D1F3FA-2138-DB17-D84E-2117CAAF2997}"/>
          </ac:spMkLst>
        </pc:spChg>
        <pc:spChg chg="add mod">
          <ac:chgData name="Bill Lawrence" userId="6aa7cee977b8e661" providerId="LiveId" clId="{9D862266-FF94-429F-B636-EE8031E8842B}" dt="2022-07-02T16:54:02.696" v="1617" actId="1076"/>
          <ac:spMkLst>
            <pc:docMk/>
            <pc:sldMk cId="2647537817" sldId="330"/>
            <ac:spMk id="15" creationId="{10DA5F53-4BA8-BBE7-CB68-DA2A9FA97CC2}"/>
          </ac:spMkLst>
        </pc:spChg>
        <pc:spChg chg="add del mod">
          <ac:chgData name="Bill Lawrence" userId="6aa7cee977b8e661" providerId="LiveId" clId="{9D862266-FF94-429F-B636-EE8031E8842B}" dt="2022-07-02T16:56:09.916" v="1624"/>
          <ac:spMkLst>
            <pc:docMk/>
            <pc:sldMk cId="2647537817" sldId="330"/>
            <ac:spMk id="22" creationId="{85A67DD9-0A1C-9EFE-1D4D-A9772181B9AC}"/>
          </ac:spMkLst>
        </pc:spChg>
        <pc:spChg chg="add mod">
          <ac:chgData name="Bill Lawrence" userId="6aa7cee977b8e661" providerId="LiveId" clId="{9D862266-FF94-429F-B636-EE8031E8842B}" dt="2022-07-02T16:58:01.905" v="1629" actId="14100"/>
          <ac:spMkLst>
            <pc:docMk/>
            <pc:sldMk cId="2647537817" sldId="330"/>
            <ac:spMk id="23" creationId="{5F03495F-C5BE-CC47-1B4C-228AF1B45AAC}"/>
          </ac:spMkLst>
        </pc:spChg>
        <pc:spChg chg="add mod">
          <ac:chgData name="Bill Lawrence" userId="6aa7cee977b8e661" providerId="LiveId" clId="{9D862266-FF94-429F-B636-EE8031E8842B}" dt="2022-07-02T17:02:51.537" v="1648" actId="14100"/>
          <ac:spMkLst>
            <pc:docMk/>
            <pc:sldMk cId="2647537817" sldId="330"/>
            <ac:spMk id="27" creationId="{41C9369A-014D-6F8E-B5BC-5AF34A510B19}"/>
          </ac:spMkLst>
        </pc:spChg>
        <pc:spChg chg="add mod">
          <ac:chgData name="Bill Lawrence" userId="6aa7cee977b8e661" providerId="LiveId" clId="{9D862266-FF94-429F-B636-EE8031E8842B}" dt="2022-07-02T17:29:17.555" v="1983" actId="255"/>
          <ac:spMkLst>
            <pc:docMk/>
            <pc:sldMk cId="2647537817" sldId="330"/>
            <ac:spMk id="34" creationId="{864F27D0-C9C7-2CCC-3A62-57D05AF99F7D}"/>
          </ac:spMkLst>
        </pc:spChg>
        <pc:spChg chg="add del mod">
          <ac:chgData name="Bill Lawrence" userId="6aa7cee977b8e661" providerId="LiveId" clId="{9D862266-FF94-429F-B636-EE8031E8842B}" dt="2022-07-02T17:12:21.167" v="1878" actId="478"/>
          <ac:spMkLst>
            <pc:docMk/>
            <pc:sldMk cId="2647537817" sldId="330"/>
            <ac:spMk id="35" creationId="{D708366B-F6EC-D95C-D776-924474D909C1}"/>
          </ac:spMkLst>
        </pc:spChg>
        <pc:spChg chg="add del mod">
          <ac:chgData name="Bill Lawrence" userId="6aa7cee977b8e661" providerId="LiveId" clId="{9D862266-FF94-429F-B636-EE8031E8842B}" dt="2022-07-02T17:16:22.989" v="1913"/>
          <ac:spMkLst>
            <pc:docMk/>
            <pc:sldMk cId="2647537817" sldId="330"/>
            <ac:spMk id="36" creationId="{90661D5F-A910-8D90-D838-229B18AA066F}"/>
          </ac:spMkLst>
        </pc:spChg>
        <pc:spChg chg="add mod">
          <ac:chgData name="Bill Lawrence" userId="6aa7cee977b8e661" providerId="LiveId" clId="{9D862266-FF94-429F-B636-EE8031E8842B}" dt="2022-07-02T17:13:31.519" v="1894" actId="14100"/>
          <ac:spMkLst>
            <pc:docMk/>
            <pc:sldMk cId="2647537817" sldId="330"/>
            <ac:spMk id="37" creationId="{F199C701-2B97-5CBA-EF1A-A0A338A4A91B}"/>
          </ac:spMkLst>
        </pc:spChg>
        <pc:spChg chg="del mod">
          <ac:chgData name="Bill Lawrence" userId="6aa7cee977b8e661" providerId="LiveId" clId="{9D862266-FF94-429F-B636-EE8031E8842B}" dt="2022-07-02T16:16:17.560" v="1567"/>
          <ac:spMkLst>
            <pc:docMk/>
            <pc:sldMk cId="2647537817" sldId="330"/>
            <ac:spMk id="58" creationId="{DEB2B5F3-4E41-4E21-AF91-B85AC3D4030B}"/>
          </ac:spMkLst>
        </pc:spChg>
        <pc:spChg chg="add mod">
          <ac:chgData name="Bill Lawrence" userId="6aa7cee977b8e661" providerId="LiveId" clId="{9D862266-FF94-429F-B636-EE8031E8842B}" dt="2022-07-02T17:31:23.758" v="1997" actId="1076"/>
          <ac:spMkLst>
            <pc:docMk/>
            <pc:sldMk cId="2647537817" sldId="330"/>
            <ac:spMk id="61" creationId="{F5A22046-A101-3F0A-0975-A74D313250D1}"/>
          </ac:spMkLst>
        </pc:spChg>
        <pc:spChg chg="add mod">
          <ac:chgData name="Bill Lawrence" userId="6aa7cee977b8e661" providerId="LiveId" clId="{9D862266-FF94-429F-B636-EE8031E8842B}" dt="2022-07-02T20:06:23.484" v="2063" actId="1076"/>
          <ac:spMkLst>
            <pc:docMk/>
            <pc:sldMk cId="2647537817" sldId="330"/>
            <ac:spMk id="74" creationId="{CA81AA80-EE88-63B7-BD6D-495140E71ED0}"/>
          </ac:spMkLst>
        </pc:spChg>
        <pc:spChg chg="add mod">
          <ac:chgData name="Bill Lawrence" userId="6aa7cee977b8e661" providerId="LiveId" clId="{9D862266-FF94-429F-B636-EE8031E8842B}" dt="2022-07-03T16:44:09.758" v="5387" actId="1076"/>
          <ac:spMkLst>
            <pc:docMk/>
            <pc:sldMk cId="2647537817" sldId="330"/>
            <ac:spMk id="75" creationId="{645C2609-F900-024C-8490-C1267C5C1997}"/>
          </ac:spMkLst>
        </pc:spChg>
        <pc:spChg chg="add mod">
          <ac:chgData name="Bill Lawrence" userId="6aa7cee977b8e661" providerId="LiveId" clId="{9D862266-FF94-429F-B636-EE8031E8842B}" dt="2022-07-02T20:15:20.104" v="2218" actId="14100"/>
          <ac:spMkLst>
            <pc:docMk/>
            <pc:sldMk cId="2647537817" sldId="330"/>
            <ac:spMk id="84" creationId="{C9E14F63-7DED-5DBE-0B93-73B467D4E222}"/>
          </ac:spMkLst>
        </pc:spChg>
        <pc:spChg chg="add mod">
          <ac:chgData name="Bill Lawrence" userId="6aa7cee977b8e661" providerId="LiveId" clId="{9D862266-FF94-429F-B636-EE8031E8842B}" dt="2022-07-02T20:15:43.659" v="2219" actId="208"/>
          <ac:spMkLst>
            <pc:docMk/>
            <pc:sldMk cId="2647537817" sldId="330"/>
            <ac:spMk id="86" creationId="{D1179569-BD24-1584-0653-F73F61BC1183}"/>
          </ac:spMkLst>
        </pc:spChg>
        <pc:spChg chg="add mod">
          <ac:chgData name="Bill Lawrence" userId="6aa7cee977b8e661" providerId="LiveId" clId="{9D862266-FF94-429F-B636-EE8031E8842B}" dt="2022-07-02T20:24:33.178" v="2317" actId="1076"/>
          <ac:spMkLst>
            <pc:docMk/>
            <pc:sldMk cId="2647537817" sldId="330"/>
            <ac:spMk id="92" creationId="{9E7BC829-F4A9-40FC-865C-2D39CE7147ED}"/>
          </ac:spMkLst>
        </pc:spChg>
        <pc:spChg chg="add mod">
          <ac:chgData name="Bill Lawrence" userId="6aa7cee977b8e661" providerId="LiveId" clId="{9D862266-FF94-429F-B636-EE8031E8842B}" dt="2022-07-02T20:22:22.655" v="2312" actId="14100"/>
          <ac:spMkLst>
            <pc:docMk/>
            <pc:sldMk cId="2647537817" sldId="330"/>
            <ac:spMk id="93" creationId="{2C48DAB2-E6E4-CEC8-A414-8AD25C127D67}"/>
          </ac:spMkLst>
        </pc:spChg>
        <pc:spChg chg="add mod">
          <ac:chgData name="Bill Lawrence" userId="6aa7cee977b8e661" providerId="LiveId" clId="{9D862266-FF94-429F-B636-EE8031E8842B}" dt="2022-07-03T16:42:23.138" v="5359" actId="6549"/>
          <ac:spMkLst>
            <pc:docMk/>
            <pc:sldMk cId="2647537817" sldId="330"/>
            <ac:spMk id="97" creationId="{96C763E8-EAF6-CAD2-5AB7-3D583D9EFF0E}"/>
          </ac:spMkLst>
        </pc:spChg>
        <pc:spChg chg="add mod">
          <ac:chgData name="Bill Lawrence" userId="6aa7cee977b8e661" providerId="LiveId" clId="{9D862266-FF94-429F-B636-EE8031E8842B}" dt="2022-07-02T20:31:24.051" v="2418" actId="1582"/>
          <ac:spMkLst>
            <pc:docMk/>
            <pc:sldMk cId="2647537817" sldId="330"/>
            <ac:spMk id="98" creationId="{5761F8C5-CCA3-CBDC-317A-F1C2F356BC4D}"/>
          </ac:spMkLst>
        </pc:spChg>
        <pc:spChg chg="add mod">
          <ac:chgData name="Bill Lawrence" userId="6aa7cee977b8e661" providerId="LiveId" clId="{9D862266-FF94-429F-B636-EE8031E8842B}" dt="2022-07-02T20:33:19.399" v="2425" actId="255"/>
          <ac:spMkLst>
            <pc:docMk/>
            <pc:sldMk cId="2647537817" sldId="330"/>
            <ac:spMk id="100" creationId="{64AEEE9E-7C9A-CA43-312B-33A599EAB887}"/>
          </ac:spMkLst>
        </pc:spChg>
        <pc:spChg chg="add mod">
          <ac:chgData name="Bill Lawrence" userId="6aa7cee977b8e661" providerId="LiveId" clId="{9D862266-FF94-429F-B636-EE8031E8842B}" dt="2022-07-03T16:46:04.353" v="5390" actId="208"/>
          <ac:spMkLst>
            <pc:docMk/>
            <pc:sldMk cId="2647537817" sldId="330"/>
            <ac:spMk id="101" creationId="{4582CBE3-5DE6-B7EC-CF23-B246AF3D68FF}"/>
          </ac:spMkLst>
        </pc:spChg>
        <pc:grpChg chg="mod">
          <ac:chgData name="Bill Lawrence" userId="6aa7cee977b8e661" providerId="LiveId" clId="{9D862266-FF94-429F-B636-EE8031E8842B}" dt="2022-07-02T17:05:00.593" v="1661"/>
          <ac:grpSpMkLst>
            <pc:docMk/>
            <pc:sldMk cId="2647537817" sldId="330"/>
            <ac:grpSpMk id="33" creationId="{B17A8A2A-5121-59BE-1219-29594D7F513B}"/>
          </ac:grpSpMkLst>
        </pc:grpChg>
        <pc:grpChg chg="mod">
          <ac:chgData name="Bill Lawrence" userId="6aa7cee977b8e661" providerId="LiveId" clId="{9D862266-FF94-429F-B636-EE8031E8842B}" dt="2022-07-02T17:17:24.610" v="1920"/>
          <ac:grpSpMkLst>
            <pc:docMk/>
            <pc:sldMk cId="2647537817" sldId="330"/>
            <ac:grpSpMk id="42" creationId="{9AD0DAB3-7B0A-37F9-C1B3-0D03A8819F42}"/>
          </ac:grpSpMkLst>
        </pc:grpChg>
        <pc:grpChg chg="mod">
          <ac:chgData name="Bill Lawrence" userId="6aa7cee977b8e661" providerId="LiveId" clId="{9D862266-FF94-429F-B636-EE8031E8842B}" dt="2022-07-02T20:00:22.194" v="2035"/>
          <ac:grpSpMkLst>
            <pc:docMk/>
            <pc:sldMk cId="2647537817" sldId="330"/>
            <ac:grpSpMk id="66" creationId="{F9D3777B-59F4-FF4C-B7DA-E6BA6F95EE46}"/>
          </ac:grpSpMkLst>
        </pc:grpChg>
        <pc:grpChg chg="mod">
          <ac:chgData name="Bill Lawrence" userId="6aa7cee977b8e661" providerId="LiveId" clId="{9D862266-FF94-429F-B636-EE8031E8842B}" dt="2022-07-02T20:10:24.131" v="2120"/>
          <ac:grpSpMkLst>
            <pc:docMk/>
            <pc:sldMk cId="2647537817" sldId="330"/>
            <ac:grpSpMk id="83" creationId="{7A8DD0D6-79F3-79AD-409E-2ED5F3F2CE96}"/>
          </ac:grpSpMkLst>
        </pc:grpChg>
        <pc:grpChg chg="mod">
          <ac:chgData name="Bill Lawrence" userId="6aa7cee977b8e661" providerId="LiveId" clId="{9D862266-FF94-429F-B636-EE8031E8842B}" dt="2022-07-02T20:17:27.302" v="2226"/>
          <ac:grpSpMkLst>
            <pc:docMk/>
            <pc:sldMk cId="2647537817" sldId="330"/>
            <ac:grpSpMk id="91" creationId="{8CC8DA75-7A56-E0B3-7FA1-BFE6A12C78AE}"/>
          </ac:grpSpMkLst>
        </pc:grpChg>
        <pc:picChg chg="mod">
          <ac:chgData name="Bill Lawrence" userId="6aa7cee977b8e661" providerId="LiveId" clId="{9D862266-FF94-429F-B636-EE8031E8842B}" dt="2022-07-03T09:36:35.465" v="4068" actId="1036"/>
          <ac:picMkLst>
            <pc:docMk/>
            <pc:sldMk cId="2647537817" sldId="330"/>
            <ac:picMk id="4" creationId="{DC0353E0-0CFE-499F-9FA6-4EB1E8BFC178}"/>
          </ac:picMkLst>
        </pc:picChg>
        <pc:inkChg chg="add del">
          <ac:chgData name="Bill Lawrence" userId="6aa7cee977b8e661" providerId="LiveId" clId="{9D862266-FF94-429F-B636-EE8031E8842B}" dt="2022-07-02T16:49:40.063" v="1603" actId="9405"/>
          <ac:inkMkLst>
            <pc:docMk/>
            <pc:sldMk cId="2647537817" sldId="330"/>
            <ac:inkMk id="16" creationId="{78B0C8C7-D3AA-155E-9A11-8342D133D29B}"/>
          </ac:inkMkLst>
        </pc:inkChg>
        <pc:inkChg chg="add del">
          <ac:chgData name="Bill Lawrence" userId="6aa7cee977b8e661" providerId="LiveId" clId="{9D862266-FF94-429F-B636-EE8031E8842B}" dt="2022-07-02T16:49:39.122" v="1602" actId="9405"/>
          <ac:inkMkLst>
            <pc:docMk/>
            <pc:sldMk cId="2647537817" sldId="330"/>
            <ac:inkMk id="17" creationId="{505637FE-2A60-2806-1CBE-13A8BF043F71}"/>
          </ac:inkMkLst>
        </pc:inkChg>
        <pc:inkChg chg="add del">
          <ac:chgData name="Bill Lawrence" userId="6aa7cee977b8e661" providerId="LiveId" clId="{9D862266-FF94-429F-B636-EE8031E8842B}" dt="2022-07-02T16:49:38.072" v="1601" actId="9405"/>
          <ac:inkMkLst>
            <pc:docMk/>
            <pc:sldMk cId="2647537817" sldId="330"/>
            <ac:inkMk id="18" creationId="{4FD63457-B497-5B58-78C6-8D76D1699512}"/>
          </ac:inkMkLst>
        </pc:inkChg>
        <pc:inkChg chg="add del">
          <ac:chgData name="Bill Lawrence" userId="6aa7cee977b8e661" providerId="LiveId" clId="{9D862266-FF94-429F-B636-EE8031E8842B}" dt="2022-07-02T17:16:22.989" v="1911" actId="478"/>
          <ac:inkMkLst>
            <pc:docMk/>
            <pc:sldMk cId="2647537817" sldId="330"/>
            <ac:inkMk id="19" creationId="{0EFBA2FF-5C82-24D2-F620-FDD4B37EDB8D}"/>
          </ac:inkMkLst>
        </pc:inkChg>
        <pc:inkChg chg="add">
          <ac:chgData name="Bill Lawrence" userId="6aa7cee977b8e661" providerId="LiveId" clId="{9D862266-FF94-429F-B636-EE8031E8842B}" dt="2022-07-02T16:54:43.983" v="1619" actId="9405"/>
          <ac:inkMkLst>
            <pc:docMk/>
            <pc:sldMk cId="2647537817" sldId="330"/>
            <ac:inkMk id="20" creationId="{F3FB3439-D798-75E8-6F41-B73FF09C44D4}"/>
          </ac:inkMkLst>
        </pc:inkChg>
        <pc:inkChg chg="add del">
          <ac:chgData name="Bill Lawrence" userId="6aa7cee977b8e661" providerId="LiveId" clId="{9D862266-FF94-429F-B636-EE8031E8842B}" dt="2022-07-02T16:55:18.676" v="1621" actId="9405"/>
          <ac:inkMkLst>
            <pc:docMk/>
            <pc:sldMk cId="2647537817" sldId="330"/>
            <ac:inkMk id="21" creationId="{4CD15464-2273-E317-1BEC-E9719A39AEE2}"/>
          </ac:inkMkLst>
        </pc:inkChg>
        <pc:inkChg chg="add del">
          <ac:chgData name="Bill Lawrence" userId="6aa7cee977b8e661" providerId="LiveId" clId="{9D862266-FF94-429F-B636-EE8031E8842B}" dt="2022-07-02T16:59:26.963" v="1633" actId="9405"/>
          <ac:inkMkLst>
            <pc:docMk/>
            <pc:sldMk cId="2647537817" sldId="330"/>
            <ac:inkMk id="24" creationId="{4A6C312F-F0F3-ACCC-4207-F0829450802B}"/>
          </ac:inkMkLst>
        </pc:inkChg>
        <pc:inkChg chg="del">
          <ac:chgData name="Bill Lawrence" userId="6aa7cee977b8e661" providerId="LiveId" clId="{9D862266-FF94-429F-B636-EE8031E8842B}" dt="2022-07-02T20:00:59.547" v="2039" actId="478"/>
          <ac:inkMkLst>
            <pc:docMk/>
            <pc:sldMk cId="2647537817" sldId="330"/>
            <ac:inkMk id="25" creationId="{5B22C425-7D50-4954-B512-68FE91C3E564}"/>
          </ac:inkMkLst>
        </pc:inkChg>
        <pc:inkChg chg="add del">
          <ac:chgData name="Bill Lawrence" userId="6aa7cee977b8e661" providerId="LiveId" clId="{9D862266-FF94-429F-B636-EE8031E8842B}" dt="2022-07-02T17:18:30.339" v="1932" actId="478"/>
          <ac:inkMkLst>
            <pc:docMk/>
            <pc:sldMk cId="2647537817" sldId="330"/>
            <ac:inkMk id="26" creationId="{274342A8-8602-84E7-7C67-BD5B762F9050}"/>
          </ac:inkMkLst>
        </pc:inkChg>
        <pc:inkChg chg="add del">
          <ac:chgData name="Bill Lawrence" userId="6aa7cee977b8e661" providerId="LiveId" clId="{9D862266-FF94-429F-B636-EE8031E8842B}" dt="2022-07-02T17:04:29.672" v="1654" actId="9405"/>
          <ac:inkMkLst>
            <pc:docMk/>
            <pc:sldMk cId="2647537817" sldId="330"/>
            <ac:inkMk id="28" creationId="{8BEEB4BA-156B-4998-CAB5-BE8942B1A531}"/>
          </ac:inkMkLst>
        </pc:inkChg>
        <pc:inkChg chg="add del mod">
          <ac:chgData name="Bill Lawrence" userId="6aa7cee977b8e661" providerId="LiveId" clId="{9D862266-FF94-429F-B636-EE8031E8842B}" dt="2022-07-02T17:22:26.414" v="1941" actId="478"/>
          <ac:inkMkLst>
            <pc:docMk/>
            <pc:sldMk cId="2647537817" sldId="330"/>
            <ac:inkMk id="29" creationId="{F2C5A82C-02AC-C2EC-AF1B-FAC22CBF8011}"/>
          </ac:inkMkLst>
        </pc:inkChg>
        <pc:inkChg chg="add del mod">
          <ac:chgData name="Bill Lawrence" userId="6aa7cee977b8e661" providerId="LiveId" clId="{9D862266-FF94-429F-B636-EE8031E8842B}" dt="2022-07-02T17:05:04.089" v="1663" actId="9405"/>
          <ac:inkMkLst>
            <pc:docMk/>
            <pc:sldMk cId="2647537817" sldId="330"/>
            <ac:inkMk id="30" creationId="{F604678B-645D-2A59-51AE-882EB20ED643}"/>
          </ac:inkMkLst>
        </pc:inkChg>
        <pc:inkChg chg="add del mod">
          <ac:chgData name="Bill Lawrence" userId="6aa7cee977b8e661" providerId="LiveId" clId="{9D862266-FF94-429F-B636-EE8031E8842B}" dt="2022-07-02T17:05:01.813" v="1662" actId="9405"/>
          <ac:inkMkLst>
            <pc:docMk/>
            <pc:sldMk cId="2647537817" sldId="330"/>
            <ac:inkMk id="31" creationId="{1BAFDC87-DCFB-82CD-7075-E0AE5B75A1EF}"/>
          </ac:inkMkLst>
        </pc:inkChg>
        <pc:inkChg chg="add del mod">
          <ac:chgData name="Bill Lawrence" userId="6aa7cee977b8e661" providerId="LiveId" clId="{9D862266-FF94-429F-B636-EE8031E8842B}" dt="2022-07-02T17:05:00.593" v="1661"/>
          <ac:inkMkLst>
            <pc:docMk/>
            <pc:sldMk cId="2647537817" sldId="330"/>
            <ac:inkMk id="32" creationId="{92E9B983-9823-20C3-5EF5-34B703339DB5}"/>
          </ac:inkMkLst>
        </pc:inkChg>
        <pc:inkChg chg="add">
          <ac:chgData name="Bill Lawrence" userId="6aa7cee977b8e661" providerId="LiveId" clId="{9D862266-FF94-429F-B636-EE8031E8842B}" dt="2022-07-02T17:17:06.332" v="1914" actId="9405"/>
          <ac:inkMkLst>
            <pc:docMk/>
            <pc:sldMk cId="2647537817" sldId="330"/>
            <ac:inkMk id="38" creationId="{55A8E1A8-1EE0-67E9-5233-6A67F4AEE211}"/>
          </ac:inkMkLst>
        </pc:inkChg>
        <pc:inkChg chg="add del mod">
          <ac:chgData name="Bill Lawrence" userId="6aa7cee977b8e661" providerId="LiveId" clId="{9D862266-FF94-429F-B636-EE8031E8842B}" dt="2022-07-02T17:17:26.064" v="1922" actId="9405"/>
          <ac:inkMkLst>
            <pc:docMk/>
            <pc:sldMk cId="2647537817" sldId="330"/>
            <ac:inkMk id="39" creationId="{97FEFEBB-33EB-8B7A-7655-B676199A82C7}"/>
          </ac:inkMkLst>
        </pc:inkChg>
        <pc:inkChg chg="add del mod">
          <ac:chgData name="Bill Lawrence" userId="6aa7cee977b8e661" providerId="LiveId" clId="{9D862266-FF94-429F-B636-EE8031E8842B}" dt="2022-07-02T17:17:25.306" v="1921" actId="9405"/>
          <ac:inkMkLst>
            <pc:docMk/>
            <pc:sldMk cId="2647537817" sldId="330"/>
            <ac:inkMk id="40" creationId="{A93F7FF3-DCFB-74F5-B502-D03B225AEDA3}"/>
          </ac:inkMkLst>
        </pc:inkChg>
        <pc:inkChg chg="add del mod">
          <ac:chgData name="Bill Lawrence" userId="6aa7cee977b8e661" providerId="LiveId" clId="{9D862266-FF94-429F-B636-EE8031E8842B}" dt="2022-07-02T17:17:24.610" v="1920"/>
          <ac:inkMkLst>
            <pc:docMk/>
            <pc:sldMk cId="2647537817" sldId="330"/>
            <ac:inkMk id="41" creationId="{C99B222C-BADA-3718-646B-7437F4B3753B}"/>
          </ac:inkMkLst>
        </pc:inkChg>
        <pc:inkChg chg="add del">
          <ac:chgData name="Bill Lawrence" userId="6aa7cee977b8e661" providerId="LiveId" clId="{9D862266-FF94-429F-B636-EE8031E8842B}" dt="2022-07-02T17:17:34.054" v="1926" actId="9405"/>
          <ac:inkMkLst>
            <pc:docMk/>
            <pc:sldMk cId="2647537817" sldId="330"/>
            <ac:inkMk id="43" creationId="{ED57A476-5B99-6EA4-C4AB-68D82F1B8D02}"/>
          </ac:inkMkLst>
        </pc:inkChg>
        <pc:inkChg chg="add del">
          <ac:chgData name="Bill Lawrence" userId="6aa7cee977b8e661" providerId="LiveId" clId="{9D862266-FF94-429F-B636-EE8031E8842B}" dt="2022-07-02T17:17:33.430" v="1925" actId="9405"/>
          <ac:inkMkLst>
            <pc:docMk/>
            <pc:sldMk cId="2647537817" sldId="330"/>
            <ac:inkMk id="44" creationId="{77D18E07-2FA6-4C8E-273B-5440C0F9B20C}"/>
          </ac:inkMkLst>
        </pc:inkChg>
        <pc:inkChg chg="add del">
          <ac:chgData name="Bill Lawrence" userId="6aa7cee977b8e661" providerId="LiveId" clId="{9D862266-FF94-429F-B636-EE8031E8842B}" dt="2022-07-02T17:17:39.132" v="1930" actId="9405"/>
          <ac:inkMkLst>
            <pc:docMk/>
            <pc:sldMk cId="2647537817" sldId="330"/>
            <ac:inkMk id="45" creationId="{9D01D04E-BECC-9B21-9D9D-1F27A17813EB}"/>
          </ac:inkMkLst>
        </pc:inkChg>
        <pc:inkChg chg="add del">
          <ac:chgData name="Bill Lawrence" userId="6aa7cee977b8e661" providerId="LiveId" clId="{9D862266-FF94-429F-B636-EE8031E8842B}" dt="2022-07-02T17:17:38.346" v="1929" actId="9405"/>
          <ac:inkMkLst>
            <pc:docMk/>
            <pc:sldMk cId="2647537817" sldId="330"/>
            <ac:inkMk id="46" creationId="{7E9BB516-21F9-BB0A-6488-0C62099E4E4A}"/>
          </ac:inkMkLst>
        </pc:inkChg>
        <pc:inkChg chg="add">
          <ac:chgData name="Bill Lawrence" userId="6aa7cee977b8e661" providerId="LiveId" clId="{9D862266-FF94-429F-B636-EE8031E8842B}" dt="2022-07-02T17:19:01.330" v="1933" actId="9405"/>
          <ac:inkMkLst>
            <pc:docMk/>
            <pc:sldMk cId="2647537817" sldId="330"/>
            <ac:inkMk id="47" creationId="{6DDE0933-2403-1D44-255A-5D60254C62D7}"/>
          </ac:inkMkLst>
        </pc:inkChg>
        <pc:inkChg chg="del">
          <ac:chgData name="Bill Lawrence" userId="6aa7cee977b8e661" providerId="LiveId" clId="{9D862266-FF94-429F-B636-EE8031E8842B}" dt="2022-07-02T16:15:32.169" v="1515" actId="478"/>
          <ac:inkMkLst>
            <pc:docMk/>
            <pc:sldMk cId="2647537817" sldId="330"/>
            <ac:inkMk id="48" creationId="{D7D829B3-59B1-4C00-BCB1-0B6CD43EEAAB}"/>
          </ac:inkMkLst>
        </pc:inkChg>
        <pc:inkChg chg="add del">
          <ac:chgData name="Bill Lawrence" userId="6aa7cee977b8e661" providerId="LiveId" clId="{9D862266-FF94-429F-B636-EE8031E8842B}" dt="2022-07-03T16:23:03.196" v="5168" actId="478"/>
          <ac:inkMkLst>
            <pc:docMk/>
            <pc:sldMk cId="2647537817" sldId="330"/>
            <ac:inkMk id="49" creationId="{14E8EF06-3415-A849-E54A-247C26F6AE59}"/>
          </ac:inkMkLst>
        </pc:inkChg>
        <pc:inkChg chg="add del">
          <ac:chgData name="Bill Lawrence" userId="6aa7cee977b8e661" providerId="LiveId" clId="{9D862266-FF94-429F-B636-EE8031E8842B}" dt="2022-07-02T17:23:26.421" v="1945" actId="9405"/>
          <ac:inkMkLst>
            <pc:docMk/>
            <pc:sldMk cId="2647537817" sldId="330"/>
            <ac:inkMk id="50" creationId="{F056B65E-CBD4-8BF6-B461-05CE006BB544}"/>
          </ac:inkMkLst>
        </pc:inkChg>
        <pc:inkChg chg="del">
          <ac:chgData name="Bill Lawrence" userId="6aa7cee977b8e661" providerId="LiveId" clId="{9D862266-FF94-429F-B636-EE8031E8842B}" dt="2022-07-02T16:15:35.566" v="1516" actId="478"/>
          <ac:inkMkLst>
            <pc:docMk/>
            <pc:sldMk cId="2647537817" sldId="330"/>
            <ac:inkMk id="51" creationId="{634B558D-0087-4F72-8A37-2217429C0365}"/>
          </ac:inkMkLst>
        </pc:inkChg>
        <pc:inkChg chg="add">
          <ac:chgData name="Bill Lawrence" userId="6aa7cee977b8e661" providerId="LiveId" clId="{9D862266-FF94-429F-B636-EE8031E8842B}" dt="2022-07-02T17:23:41.844" v="1946" actId="9405"/>
          <ac:inkMkLst>
            <pc:docMk/>
            <pc:sldMk cId="2647537817" sldId="330"/>
            <ac:inkMk id="52" creationId="{02C753D2-310B-2C6C-CFF5-8D0962E089E9}"/>
          </ac:inkMkLst>
        </pc:inkChg>
        <pc:inkChg chg="add del">
          <ac:chgData name="Bill Lawrence" userId="6aa7cee977b8e661" providerId="LiveId" clId="{9D862266-FF94-429F-B636-EE8031E8842B}" dt="2022-07-02T17:23:55.517" v="1948" actId="9405"/>
          <ac:inkMkLst>
            <pc:docMk/>
            <pc:sldMk cId="2647537817" sldId="330"/>
            <ac:inkMk id="53" creationId="{10E8C39F-FF9C-35C2-506F-7F3404605457}"/>
          </ac:inkMkLst>
        </pc:inkChg>
        <pc:inkChg chg="add del">
          <ac:chgData name="Bill Lawrence" userId="6aa7cee977b8e661" providerId="LiveId" clId="{9D862266-FF94-429F-B636-EE8031E8842B}" dt="2022-07-02T17:29:24.212" v="1984" actId="478"/>
          <ac:inkMkLst>
            <pc:docMk/>
            <pc:sldMk cId="2647537817" sldId="330"/>
            <ac:inkMk id="54" creationId="{9319E1A8-06F6-F096-9313-462D2793CDC6}"/>
          </ac:inkMkLst>
        </pc:inkChg>
        <pc:inkChg chg="add del">
          <ac:chgData name="Bill Lawrence" userId="6aa7cee977b8e661" providerId="LiveId" clId="{9D862266-FF94-429F-B636-EE8031E8842B}" dt="2022-07-02T17:26:27.816" v="1956" actId="9405"/>
          <ac:inkMkLst>
            <pc:docMk/>
            <pc:sldMk cId="2647537817" sldId="330"/>
            <ac:inkMk id="55" creationId="{C272819E-3AF0-EF4B-90F5-49084F825D7A}"/>
          </ac:inkMkLst>
        </pc:inkChg>
        <pc:inkChg chg="del">
          <ac:chgData name="Bill Lawrence" userId="6aa7cee977b8e661" providerId="LiveId" clId="{9D862266-FF94-429F-B636-EE8031E8842B}" dt="2022-07-02T16:15:38.659" v="1517" actId="478"/>
          <ac:inkMkLst>
            <pc:docMk/>
            <pc:sldMk cId="2647537817" sldId="330"/>
            <ac:inkMk id="56" creationId="{88F3C2E7-A07E-4FD5-AF7F-5BA3EBB0CE83}"/>
          </ac:inkMkLst>
        </pc:inkChg>
        <pc:inkChg chg="add del">
          <ac:chgData name="Bill Lawrence" userId="6aa7cee977b8e661" providerId="LiveId" clId="{9D862266-FF94-429F-B636-EE8031E8842B}" dt="2022-07-02T17:26:27.230" v="1955" actId="9405"/>
          <ac:inkMkLst>
            <pc:docMk/>
            <pc:sldMk cId="2647537817" sldId="330"/>
            <ac:inkMk id="57" creationId="{2D60A054-D8FA-9C1A-D898-E44224BCCD4A}"/>
          </ac:inkMkLst>
        </pc:inkChg>
        <pc:inkChg chg="add del">
          <ac:chgData name="Bill Lawrence" userId="6aa7cee977b8e661" providerId="LiveId" clId="{9D862266-FF94-429F-B636-EE8031E8842B}" dt="2022-07-02T17:26:26.365" v="1954" actId="9405"/>
          <ac:inkMkLst>
            <pc:docMk/>
            <pc:sldMk cId="2647537817" sldId="330"/>
            <ac:inkMk id="59" creationId="{2467756A-995C-A256-B65F-189E176F3F6E}"/>
          </ac:inkMkLst>
        </pc:inkChg>
        <pc:inkChg chg="add">
          <ac:chgData name="Bill Lawrence" userId="6aa7cee977b8e661" providerId="LiveId" clId="{9D862266-FF94-429F-B636-EE8031E8842B}" dt="2022-07-02T17:29:42.544" v="1985" actId="9405"/>
          <ac:inkMkLst>
            <pc:docMk/>
            <pc:sldMk cId="2647537817" sldId="330"/>
            <ac:inkMk id="60" creationId="{FA0824C7-ADE3-6A18-DC26-00807CF14E4C}"/>
          </ac:inkMkLst>
        </pc:inkChg>
        <pc:inkChg chg="add">
          <ac:chgData name="Bill Lawrence" userId="6aa7cee977b8e661" providerId="LiveId" clId="{9D862266-FF94-429F-B636-EE8031E8842B}" dt="2022-07-02T17:32:10.934" v="1998" actId="9405"/>
          <ac:inkMkLst>
            <pc:docMk/>
            <pc:sldMk cId="2647537817" sldId="330"/>
            <ac:inkMk id="62" creationId="{EAF931B9-E2EA-E19D-7F24-4BA53857BACC}"/>
          </ac:inkMkLst>
        </pc:inkChg>
        <pc:inkChg chg="add del mod">
          <ac:chgData name="Bill Lawrence" userId="6aa7cee977b8e661" providerId="LiveId" clId="{9D862266-FF94-429F-B636-EE8031E8842B}" dt="2022-07-02T20:01:34.409" v="2045" actId="1076"/>
          <ac:inkMkLst>
            <pc:docMk/>
            <pc:sldMk cId="2647537817" sldId="330"/>
            <ac:inkMk id="63" creationId="{EAF0A162-3F1F-193D-FBE5-DE4BDDC95044}"/>
          </ac:inkMkLst>
        </pc:inkChg>
        <pc:inkChg chg="add del mod">
          <ac:chgData name="Bill Lawrence" userId="6aa7cee977b8e661" providerId="LiveId" clId="{9D862266-FF94-429F-B636-EE8031E8842B}" dt="2022-07-02T20:00:25.780" v="2036" actId="9405"/>
          <ac:inkMkLst>
            <pc:docMk/>
            <pc:sldMk cId="2647537817" sldId="330"/>
            <ac:inkMk id="64" creationId="{C5C9FC6E-9C20-FC4C-D7A6-380123FBD688}"/>
          </ac:inkMkLst>
        </pc:inkChg>
        <pc:inkChg chg="add del mod">
          <ac:chgData name="Bill Lawrence" userId="6aa7cee977b8e661" providerId="LiveId" clId="{9D862266-FF94-429F-B636-EE8031E8842B}" dt="2022-07-02T20:00:22.194" v="2035"/>
          <ac:inkMkLst>
            <pc:docMk/>
            <pc:sldMk cId="2647537817" sldId="330"/>
            <ac:inkMk id="65" creationId="{01B314E0-3024-FF05-D440-D7CD33837A21}"/>
          </ac:inkMkLst>
        </pc:inkChg>
        <pc:inkChg chg="add">
          <ac:chgData name="Bill Lawrence" userId="6aa7cee977b8e661" providerId="LiveId" clId="{9D862266-FF94-429F-B636-EE8031E8842B}" dt="2022-07-02T20:03:41.427" v="2050" actId="9405"/>
          <ac:inkMkLst>
            <pc:docMk/>
            <pc:sldMk cId="2647537817" sldId="330"/>
            <ac:inkMk id="67" creationId="{CA73A03A-850A-EEEE-90CB-96058A5649FA}"/>
          </ac:inkMkLst>
        </pc:inkChg>
        <pc:inkChg chg="add">
          <ac:chgData name="Bill Lawrence" userId="6aa7cee977b8e661" providerId="LiveId" clId="{9D862266-FF94-429F-B636-EE8031E8842B}" dt="2022-07-02T20:03:58.274" v="2051" actId="9405"/>
          <ac:inkMkLst>
            <pc:docMk/>
            <pc:sldMk cId="2647537817" sldId="330"/>
            <ac:inkMk id="68" creationId="{9201E49F-3F4C-5908-ACD4-A6AB004F466C}"/>
          </ac:inkMkLst>
        </pc:inkChg>
        <pc:inkChg chg="add del">
          <ac:chgData name="Bill Lawrence" userId="6aa7cee977b8e661" providerId="LiveId" clId="{9D862266-FF94-429F-B636-EE8031E8842B}" dt="2022-07-02T20:04:11.311" v="2053" actId="9405"/>
          <ac:inkMkLst>
            <pc:docMk/>
            <pc:sldMk cId="2647537817" sldId="330"/>
            <ac:inkMk id="69" creationId="{A84EB60E-DC22-5E05-B08C-C1861035F7E8}"/>
          </ac:inkMkLst>
        </pc:inkChg>
        <pc:inkChg chg="add">
          <ac:chgData name="Bill Lawrence" userId="6aa7cee977b8e661" providerId="LiveId" clId="{9D862266-FF94-429F-B636-EE8031E8842B}" dt="2022-07-02T20:04:17.512" v="2054" actId="9405"/>
          <ac:inkMkLst>
            <pc:docMk/>
            <pc:sldMk cId="2647537817" sldId="330"/>
            <ac:inkMk id="70" creationId="{6381842B-E69E-2DD1-76C1-F09996CDAF0A}"/>
          </ac:inkMkLst>
        </pc:inkChg>
        <pc:inkChg chg="add">
          <ac:chgData name="Bill Lawrence" userId="6aa7cee977b8e661" providerId="LiveId" clId="{9D862266-FF94-429F-B636-EE8031E8842B}" dt="2022-07-02T20:04:26.688" v="2055" actId="9405"/>
          <ac:inkMkLst>
            <pc:docMk/>
            <pc:sldMk cId="2647537817" sldId="330"/>
            <ac:inkMk id="71" creationId="{A8F4EBB4-E2AF-C1EB-98C4-E7E642D102F2}"/>
          </ac:inkMkLst>
        </pc:inkChg>
        <pc:inkChg chg="add">
          <ac:chgData name="Bill Lawrence" userId="6aa7cee977b8e661" providerId="LiveId" clId="{9D862266-FF94-429F-B636-EE8031E8842B}" dt="2022-07-02T20:04:44.975" v="2056" actId="9405"/>
          <ac:inkMkLst>
            <pc:docMk/>
            <pc:sldMk cId="2647537817" sldId="330"/>
            <ac:inkMk id="72" creationId="{228D3016-DAB6-2090-9C02-14C71221741B}"/>
          </ac:inkMkLst>
        </pc:inkChg>
        <pc:inkChg chg="add">
          <ac:chgData name="Bill Lawrence" userId="6aa7cee977b8e661" providerId="LiveId" clId="{9D862266-FF94-429F-B636-EE8031E8842B}" dt="2022-07-02T20:04:46.195" v="2057" actId="9405"/>
          <ac:inkMkLst>
            <pc:docMk/>
            <pc:sldMk cId="2647537817" sldId="330"/>
            <ac:inkMk id="73" creationId="{2F9E99A2-D580-C57D-EEB1-DAB8D4A9CAC2}"/>
          </ac:inkMkLst>
        </pc:inkChg>
        <pc:inkChg chg="add">
          <ac:chgData name="Bill Lawrence" userId="6aa7cee977b8e661" providerId="LiveId" clId="{9D862266-FF94-429F-B636-EE8031E8842B}" dt="2022-07-02T20:10:09.913" v="2113" actId="9405"/>
          <ac:inkMkLst>
            <pc:docMk/>
            <pc:sldMk cId="2647537817" sldId="330"/>
            <ac:inkMk id="76" creationId="{8B93F383-1C1A-6BCD-66F8-CA05EE573318}"/>
          </ac:inkMkLst>
        </pc:inkChg>
        <pc:inkChg chg="add del">
          <ac:chgData name="Bill Lawrence" userId="6aa7cee977b8e661" providerId="LiveId" clId="{9D862266-FF94-429F-B636-EE8031E8842B}" dt="2022-07-02T20:10:26.845" v="2123" actId="9405"/>
          <ac:inkMkLst>
            <pc:docMk/>
            <pc:sldMk cId="2647537817" sldId="330"/>
            <ac:inkMk id="77" creationId="{0FE80938-C892-8EB0-A492-2B1CDD116039}"/>
          </ac:inkMkLst>
        </pc:inkChg>
        <pc:inkChg chg="add del">
          <ac:chgData name="Bill Lawrence" userId="6aa7cee977b8e661" providerId="LiveId" clId="{9D862266-FF94-429F-B636-EE8031E8842B}" dt="2022-07-02T20:10:25.358" v="2122" actId="9405"/>
          <ac:inkMkLst>
            <pc:docMk/>
            <pc:sldMk cId="2647537817" sldId="330"/>
            <ac:inkMk id="78" creationId="{4FE134BD-7636-E6D4-4879-9CE3A17FDD2A}"/>
          </ac:inkMkLst>
        </pc:inkChg>
        <pc:inkChg chg="del">
          <ac:chgData name="Bill Lawrence" userId="6aa7cee977b8e661" providerId="LiveId" clId="{9D862266-FF94-429F-B636-EE8031E8842B}" dt="2022-07-02T16:16:21.171" v="1568" actId="478"/>
          <ac:inkMkLst>
            <pc:docMk/>
            <pc:sldMk cId="2647537817" sldId="330"/>
            <ac:inkMk id="79" creationId="{C9626933-1275-47D2-87FF-27D93373F4F3}"/>
          </ac:inkMkLst>
        </pc:inkChg>
        <pc:inkChg chg="add del mod">
          <ac:chgData name="Bill Lawrence" userId="6aa7cee977b8e661" providerId="LiveId" clId="{9D862266-FF94-429F-B636-EE8031E8842B}" dt="2022-07-02T20:10:24.771" v="2121" actId="9405"/>
          <ac:inkMkLst>
            <pc:docMk/>
            <pc:sldMk cId="2647537817" sldId="330"/>
            <ac:inkMk id="80" creationId="{72F1FB86-F1C7-E576-EC46-EAADECFCFD86}"/>
          </ac:inkMkLst>
        </pc:inkChg>
        <pc:inkChg chg="add del mod">
          <ac:chgData name="Bill Lawrence" userId="6aa7cee977b8e661" providerId="LiveId" clId="{9D862266-FF94-429F-B636-EE8031E8842B}" dt="2022-07-02T20:10:24.131" v="2120"/>
          <ac:inkMkLst>
            <pc:docMk/>
            <pc:sldMk cId="2647537817" sldId="330"/>
            <ac:inkMk id="81" creationId="{6F4AE68B-87C5-51E3-C692-A8C1D51E5523}"/>
          </ac:inkMkLst>
        </pc:inkChg>
        <pc:inkChg chg="del">
          <ac:chgData name="Bill Lawrence" userId="6aa7cee977b8e661" providerId="LiveId" clId="{9D862266-FF94-429F-B636-EE8031E8842B}" dt="2022-07-02T16:16:23.627" v="1569" actId="478"/>
          <ac:inkMkLst>
            <pc:docMk/>
            <pc:sldMk cId="2647537817" sldId="330"/>
            <ac:inkMk id="82" creationId="{2199696C-77ED-4008-8194-FFFB0E3F2222}"/>
          </ac:inkMkLst>
        </pc:inkChg>
        <pc:inkChg chg="del">
          <ac:chgData name="Bill Lawrence" userId="6aa7cee977b8e661" providerId="LiveId" clId="{9D862266-FF94-429F-B636-EE8031E8842B}" dt="2022-07-02T16:16:26.173" v="1570" actId="478"/>
          <ac:inkMkLst>
            <pc:docMk/>
            <pc:sldMk cId="2647537817" sldId="330"/>
            <ac:inkMk id="85" creationId="{F6907751-6698-4EF4-80E2-02F901CF4577}"/>
          </ac:inkMkLst>
        </pc:inkChg>
        <pc:inkChg chg="add">
          <ac:chgData name="Bill Lawrence" userId="6aa7cee977b8e661" providerId="LiveId" clId="{9D862266-FF94-429F-B636-EE8031E8842B}" dt="2022-07-02T20:16:26.192" v="2220" actId="9405"/>
          <ac:inkMkLst>
            <pc:docMk/>
            <pc:sldMk cId="2647537817" sldId="330"/>
            <ac:inkMk id="87" creationId="{D7512760-3390-20CC-D943-FC695341836E}"/>
          </ac:inkMkLst>
        </pc:inkChg>
        <pc:inkChg chg="add del">
          <ac:chgData name="Bill Lawrence" userId="6aa7cee977b8e661" providerId="LiveId" clId="{9D862266-FF94-429F-B636-EE8031E8842B}" dt="2022-07-02T20:17:28.203" v="2228" actId="9405"/>
          <ac:inkMkLst>
            <pc:docMk/>
            <pc:sldMk cId="2647537817" sldId="330"/>
            <ac:inkMk id="88" creationId="{0A2933D1-29EF-565A-E290-C2A2B2DB95AA}"/>
          </ac:inkMkLst>
        </pc:inkChg>
        <pc:inkChg chg="add del mod">
          <ac:chgData name="Bill Lawrence" userId="6aa7cee977b8e661" providerId="LiveId" clId="{9D862266-FF94-429F-B636-EE8031E8842B}" dt="2022-07-02T20:17:27.718" v="2227" actId="9405"/>
          <ac:inkMkLst>
            <pc:docMk/>
            <pc:sldMk cId="2647537817" sldId="330"/>
            <ac:inkMk id="89" creationId="{339FA596-D37B-752B-79C8-BF73D49440A4}"/>
          </ac:inkMkLst>
        </pc:inkChg>
        <pc:inkChg chg="add del mod">
          <ac:chgData name="Bill Lawrence" userId="6aa7cee977b8e661" providerId="LiveId" clId="{9D862266-FF94-429F-B636-EE8031E8842B}" dt="2022-07-02T20:17:27.302" v="2226"/>
          <ac:inkMkLst>
            <pc:docMk/>
            <pc:sldMk cId="2647537817" sldId="330"/>
            <ac:inkMk id="90" creationId="{A13D427A-F078-A137-88D3-2E4AA4356EDC}"/>
          </ac:inkMkLst>
        </pc:inkChg>
        <pc:inkChg chg="add">
          <ac:chgData name="Bill Lawrence" userId="6aa7cee977b8e661" providerId="LiveId" clId="{9D862266-FF94-429F-B636-EE8031E8842B}" dt="2022-07-02T20:25:02.889" v="2318" actId="9405"/>
          <ac:inkMkLst>
            <pc:docMk/>
            <pc:sldMk cId="2647537817" sldId="330"/>
            <ac:inkMk id="94" creationId="{B549799B-9215-8B92-5C41-0121385F42EF}"/>
          </ac:inkMkLst>
        </pc:inkChg>
        <pc:inkChg chg="add del">
          <ac:chgData name="Bill Lawrence" userId="6aa7cee977b8e661" providerId="LiveId" clId="{9D862266-FF94-429F-B636-EE8031E8842B}" dt="2022-07-02T20:26:00.663" v="2322" actId="9405"/>
          <ac:inkMkLst>
            <pc:docMk/>
            <pc:sldMk cId="2647537817" sldId="330"/>
            <ac:inkMk id="95" creationId="{6488E59A-FA28-42BE-E03E-8D7DF70A91FC}"/>
          </ac:inkMkLst>
        </pc:inkChg>
        <pc:inkChg chg="add del">
          <ac:chgData name="Bill Lawrence" userId="6aa7cee977b8e661" providerId="LiveId" clId="{9D862266-FF94-429F-B636-EE8031E8842B}" dt="2022-07-02T20:26:00.423" v="2321" actId="9405"/>
          <ac:inkMkLst>
            <pc:docMk/>
            <pc:sldMk cId="2647537817" sldId="330"/>
            <ac:inkMk id="96" creationId="{3BBA0C2B-899A-9132-D078-EA48262D5C76}"/>
          </ac:inkMkLst>
        </pc:inkChg>
        <pc:inkChg chg="add">
          <ac:chgData name="Bill Lawrence" userId="6aa7cee977b8e661" providerId="LiveId" clId="{9D862266-FF94-429F-B636-EE8031E8842B}" dt="2022-07-02T20:32:17.461" v="2419" actId="9405"/>
          <ac:inkMkLst>
            <pc:docMk/>
            <pc:sldMk cId="2647537817" sldId="330"/>
            <ac:inkMk id="99" creationId="{22170616-2C28-3671-9ED2-C14C34018736}"/>
          </ac:inkMkLst>
        </pc:inkChg>
        <pc:inkChg chg="add mod">
          <ac:chgData name="Bill Lawrence" userId="6aa7cee977b8e661" providerId="LiveId" clId="{9D862266-FF94-429F-B636-EE8031E8842B}" dt="2022-07-03T16:46:47.446" v="5391" actId="692"/>
          <ac:inkMkLst>
            <pc:docMk/>
            <pc:sldMk cId="2647537817" sldId="330"/>
            <ac:inkMk id="102" creationId="{FBA52C62-59F3-43F2-A6FC-1B5884626B4A}"/>
          </ac:inkMkLst>
        </pc:inkChg>
      </pc:sldChg>
      <pc:sldChg chg="addSp delSp modSp mod">
        <pc:chgData name="Bill Lawrence" userId="6aa7cee977b8e661" providerId="LiveId" clId="{9D862266-FF94-429F-B636-EE8031E8842B}" dt="2022-07-03T16:55:04.908" v="5472" actId="9405"/>
        <pc:sldMkLst>
          <pc:docMk/>
          <pc:sldMk cId="1979767077" sldId="331"/>
        </pc:sldMkLst>
        <pc:spChg chg="mod">
          <ac:chgData name="Bill Lawrence" userId="6aa7cee977b8e661" providerId="LiveId" clId="{9D862266-FF94-429F-B636-EE8031E8842B}" dt="2022-07-02T20:51:26.579" v="3007" actId="1076"/>
          <ac:spMkLst>
            <pc:docMk/>
            <pc:sldMk cId="1979767077" sldId="331"/>
            <ac:spMk id="2" creationId="{9D9178EC-3514-47DB-85E9-186A94175FBB}"/>
          </ac:spMkLst>
        </pc:spChg>
        <pc:spChg chg="del mod">
          <ac:chgData name="Bill Lawrence" userId="6aa7cee977b8e661" providerId="LiveId" clId="{9D862266-FF94-429F-B636-EE8031E8842B}" dt="2022-07-02T21:16:41.323" v="3052" actId="478"/>
          <ac:spMkLst>
            <pc:docMk/>
            <pc:sldMk cId="1979767077" sldId="331"/>
            <ac:spMk id="3" creationId="{94E43AA5-7D7B-41F8-86FA-C06CAE118032}"/>
          </ac:spMkLst>
        </pc:spChg>
        <pc:spChg chg="add mod">
          <ac:chgData name="Bill Lawrence" userId="6aa7cee977b8e661" providerId="LiveId" clId="{9D862266-FF94-429F-B636-EE8031E8842B}" dt="2022-07-02T21:17:48.487" v="3077" actId="1076"/>
          <ac:spMkLst>
            <pc:docMk/>
            <pc:sldMk cId="1979767077" sldId="331"/>
            <ac:spMk id="5" creationId="{1D719FA8-62CF-7AAE-4F58-D709037B99C3}"/>
          </ac:spMkLst>
        </pc:spChg>
        <pc:spChg chg="add mod">
          <ac:chgData name="Bill Lawrence" userId="6aa7cee977b8e661" providerId="LiveId" clId="{9D862266-FF94-429F-B636-EE8031E8842B}" dt="2022-07-02T21:20:07.849" v="3102" actId="1076"/>
          <ac:spMkLst>
            <pc:docMk/>
            <pc:sldMk cId="1979767077" sldId="331"/>
            <ac:spMk id="7" creationId="{45A9766D-373C-DD90-E229-D395E28E6EF7}"/>
          </ac:spMkLst>
        </pc:spChg>
        <pc:spChg chg="add mod">
          <ac:chgData name="Bill Lawrence" userId="6aa7cee977b8e661" providerId="LiveId" clId="{9D862266-FF94-429F-B636-EE8031E8842B}" dt="2022-07-03T16:48:32.810" v="5394" actId="207"/>
          <ac:spMkLst>
            <pc:docMk/>
            <pc:sldMk cId="1979767077" sldId="331"/>
            <ac:spMk id="11" creationId="{41E1D3D3-7849-20F5-EF88-1ACDCBCCABB8}"/>
          </ac:spMkLst>
        </pc:spChg>
        <pc:spChg chg="add del mod">
          <ac:chgData name="Bill Lawrence" userId="6aa7cee977b8e661" providerId="LiveId" clId="{9D862266-FF94-429F-B636-EE8031E8842B}" dt="2022-07-02T21:26:46.528" v="3181" actId="47"/>
          <ac:spMkLst>
            <pc:docMk/>
            <pc:sldMk cId="1979767077" sldId="331"/>
            <ac:spMk id="14" creationId="{20CB1E3E-6A94-118C-2E7B-511129D8D25A}"/>
          </ac:spMkLst>
        </pc:spChg>
        <pc:spChg chg="add mod">
          <ac:chgData name="Bill Lawrence" userId="6aa7cee977b8e661" providerId="LiveId" clId="{9D862266-FF94-429F-B636-EE8031E8842B}" dt="2022-07-03T16:48:19.761" v="5393" actId="207"/>
          <ac:spMkLst>
            <pc:docMk/>
            <pc:sldMk cId="1979767077" sldId="331"/>
            <ac:spMk id="15" creationId="{4E8A280C-E510-4151-FAFA-50DBC45A5366}"/>
          </ac:spMkLst>
        </pc:spChg>
        <pc:spChg chg="add mod">
          <ac:chgData name="Bill Lawrence" userId="6aa7cee977b8e661" providerId="LiveId" clId="{9D862266-FF94-429F-B636-EE8031E8842B}" dt="2022-07-02T21:29:08.387" v="3225" actId="1076"/>
          <ac:spMkLst>
            <pc:docMk/>
            <pc:sldMk cId="1979767077" sldId="331"/>
            <ac:spMk id="19" creationId="{B4CB2B7B-AD21-0DFA-4462-62AADC080D67}"/>
          </ac:spMkLst>
        </pc:spChg>
        <pc:spChg chg="add mod">
          <ac:chgData name="Bill Lawrence" userId="6aa7cee977b8e661" providerId="LiveId" clId="{9D862266-FF94-429F-B636-EE8031E8842B}" dt="2022-07-02T21:47:21.376" v="3374" actId="207"/>
          <ac:spMkLst>
            <pc:docMk/>
            <pc:sldMk cId="1979767077" sldId="331"/>
            <ac:spMk id="23" creationId="{EA158632-CF66-29A1-AA95-83CA23F54DB8}"/>
          </ac:spMkLst>
        </pc:spChg>
        <pc:spChg chg="add mod">
          <ac:chgData name="Bill Lawrence" userId="6aa7cee977b8e661" providerId="LiveId" clId="{9D862266-FF94-429F-B636-EE8031E8842B}" dt="2022-07-02T22:00:01.037" v="3701" actId="14100"/>
          <ac:spMkLst>
            <pc:docMk/>
            <pc:sldMk cId="1979767077" sldId="331"/>
            <ac:spMk id="26" creationId="{E6A50FB7-BBD4-A821-EEFB-622B1707E977}"/>
          </ac:spMkLst>
        </pc:spChg>
        <pc:spChg chg="add mod">
          <ac:chgData name="Bill Lawrence" userId="6aa7cee977b8e661" providerId="LiveId" clId="{9D862266-FF94-429F-B636-EE8031E8842B}" dt="2022-07-03T16:51:54.265" v="5460" actId="1076"/>
          <ac:spMkLst>
            <pc:docMk/>
            <pc:sldMk cId="1979767077" sldId="331"/>
            <ac:spMk id="28" creationId="{86513F10-A868-35F1-F472-E1C555306FE5}"/>
          </ac:spMkLst>
        </pc:spChg>
        <pc:spChg chg="add mod">
          <ac:chgData name="Bill Lawrence" userId="6aa7cee977b8e661" providerId="LiveId" clId="{9D862266-FF94-429F-B636-EE8031E8842B}" dt="2022-07-03T16:54:37.152" v="5471" actId="255"/>
          <ac:spMkLst>
            <pc:docMk/>
            <pc:sldMk cId="1979767077" sldId="331"/>
            <ac:spMk id="29" creationId="{C0C407AF-ABD4-E12E-BAB4-474E2219F646}"/>
          </ac:spMkLst>
        </pc:spChg>
        <pc:picChg chg="mod">
          <ac:chgData name="Bill Lawrence" userId="6aa7cee977b8e661" providerId="LiveId" clId="{9D862266-FF94-429F-B636-EE8031E8842B}" dt="2022-07-03T16:51:47.920" v="5459" actId="1076"/>
          <ac:picMkLst>
            <pc:docMk/>
            <pc:sldMk cId="1979767077" sldId="331"/>
            <ac:picMk id="4" creationId="{E43717A1-4BF5-4C2C-B91B-4AE1AA1EB8D1}"/>
          </ac:picMkLst>
        </pc:picChg>
        <pc:picChg chg="add del">
          <ac:chgData name="Bill Lawrence" userId="6aa7cee977b8e661" providerId="LiveId" clId="{9D862266-FF94-429F-B636-EE8031E8842B}" dt="2022-07-02T21:39:14.815" v="3359"/>
          <ac:picMkLst>
            <pc:docMk/>
            <pc:sldMk cId="1979767077" sldId="331"/>
            <ac:picMk id="24" creationId="{D4D6576B-61CB-C529-C7A1-282EAAFC47D2}"/>
          </ac:picMkLst>
        </pc:picChg>
        <pc:inkChg chg="add">
          <ac:chgData name="Bill Lawrence" userId="6aa7cee977b8e661" providerId="LiveId" clId="{9D862266-FF94-429F-B636-EE8031E8842B}" dt="2022-07-03T09:41:23.586" v="4073" actId="9405"/>
          <ac:inkMkLst>
            <pc:docMk/>
            <pc:sldMk cId="1979767077" sldId="331"/>
            <ac:inkMk id="3" creationId="{5C654408-7469-4AF2-851E-620A8B889D3B}"/>
          </ac:inkMkLst>
        </pc:inkChg>
        <pc:inkChg chg="add">
          <ac:chgData name="Bill Lawrence" userId="6aa7cee977b8e661" providerId="LiveId" clId="{9D862266-FF94-429F-B636-EE8031E8842B}" dt="2022-07-02T21:18:32.412" v="3078" actId="9405"/>
          <ac:inkMkLst>
            <pc:docMk/>
            <pc:sldMk cId="1979767077" sldId="331"/>
            <ac:inkMk id="6" creationId="{57D155FA-4507-1685-0F92-635EE018D55D}"/>
          </ac:inkMkLst>
        </pc:inkChg>
        <pc:inkChg chg="add del">
          <ac:chgData name="Bill Lawrence" userId="6aa7cee977b8e661" providerId="LiveId" clId="{9D862266-FF94-429F-B636-EE8031E8842B}" dt="2022-07-02T21:21:03.481" v="3104" actId="9405"/>
          <ac:inkMkLst>
            <pc:docMk/>
            <pc:sldMk cId="1979767077" sldId="331"/>
            <ac:inkMk id="8" creationId="{6ECD2691-3A18-DFC7-5A08-E5924BC4C9D2}"/>
          </ac:inkMkLst>
        </pc:inkChg>
        <pc:inkChg chg="add">
          <ac:chgData name="Bill Lawrence" userId="6aa7cee977b8e661" providerId="LiveId" clId="{9D862266-FF94-429F-B636-EE8031E8842B}" dt="2022-07-03T09:41:30.558" v="4074" actId="9405"/>
          <ac:inkMkLst>
            <pc:docMk/>
            <pc:sldMk cId="1979767077" sldId="331"/>
            <ac:inkMk id="8" creationId="{7850773F-DEBA-E143-9A48-B561E5D8570C}"/>
          </ac:inkMkLst>
        </pc:inkChg>
        <pc:inkChg chg="add">
          <ac:chgData name="Bill Lawrence" userId="6aa7cee977b8e661" providerId="LiveId" clId="{9D862266-FF94-429F-B636-EE8031E8842B}" dt="2022-07-02T21:21:13.454" v="3105" actId="9405"/>
          <ac:inkMkLst>
            <pc:docMk/>
            <pc:sldMk cId="1979767077" sldId="331"/>
            <ac:inkMk id="9" creationId="{A447DE61-8281-A887-547E-F4A8730A1C70}"/>
          </ac:inkMkLst>
        </pc:inkChg>
        <pc:inkChg chg="add">
          <ac:chgData name="Bill Lawrence" userId="6aa7cee977b8e661" providerId="LiveId" clId="{9D862266-FF94-429F-B636-EE8031E8842B}" dt="2022-07-02T21:21:40.480" v="3106" actId="9405"/>
          <ac:inkMkLst>
            <pc:docMk/>
            <pc:sldMk cId="1979767077" sldId="331"/>
            <ac:inkMk id="10" creationId="{D4539C02-8882-DD3F-42C1-0D79602D93DC}"/>
          </ac:inkMkLst>
        </pc:inkChg>
        <pc:inkChg chg="add">
          <ac:chgData name="Bill Lawrence" userId="6aa7cee977b8e661" providerId="LiveId" clId="{9D862266-FF94-429F-B636-EE8031E8842B}" dt="2022-07-03T09:41:40.168" v="4075" actId="9405"/>
          <ac:inkMkLst>
            <pc:docMk/>
            <pc:sldMk cId="1979767077" sldId="331"/>
            <ac:inkMk id="12" creationId="{CB533D9E-D7BC-4B0C-350B-9B874798DAF9}"/>
          </ac:inkMkLst>
        </pc:inkChg>
        <pc:inkChg chg="add del">
          <ac:chgData name="Bill Lawrence" userId="6aa7cee977b8e661" providerId="LiveId" clId="{9D862266-FF94-429F-B636-EE8031E8842B}" dt="2022-07-02T21:23:31.860" v="3126" actId="9405"/>
          <ac:inkMkLst>
            <pc:docMk/>
            <pc:sldMk cId="1979767077" sldId="331"/>
            <ac:inkMk id="12" creationId="{EAC52997-B40B-2666-708A-C36AF48DDCFC}"/>
          </ac:inkMkLst>
        </pc:inkChg>
        <pc:inkChg chg="add del">
          <ac:chgData name="Bill Lawrence" userId="6aa7cee977b8e661" providerId="LiveId" clId="{9D862266-FF94-429F-B636-EE8031E8842B}" dt="2022-07-02T21:30:34.877" v="3230" actId="478"/>
          <ac:inkMkLst>
            <pc:docMk/>
            <pc:sldMk cId="1979767077" sldId="331"/>
            <ac:inkMk id="13" creationId="{4EA0A641-B967-DE5F-A853-857AA814B165}"/>
          </ac:inkMkLst>
        </pc:inkChg>
        <pc:inkChg chg="add">
          <ac:chgData name="Bill Lawrence" userId="6aa7cee977b8e661" providerId="LiveId" clId="{9D862266-FF94-429F-B636-EE8031E8842B}" dt="2022-07-03T09:41:58.236" v="4076" actId="9405"/>
          <ac:inkMkLst>
            <pc:docMk/>
            <pc:sldMk cId="1979767077" sldId="331"/>
            <ac:inkMk id="13" creationId="{545AECB9-1CF8-62FE-1C04-EDA95754AF5F}"/>
          </ac:inkMkLst>
        </pc:inkChg>
        <pc:inkChg chg="add">
          <ac:chgData name="Bill Lawrence" userId="6aa7cee977b8e661" providerId="LiveId" clId="{9D862266-FF94-429F-B636-EE8031E8842B}" dt="2022-07-02T21:26:26.693" v="3177" actId="9405"/>
          <ac:inkMkLst>
            <pc:docMk/>
            <pc:sldMk cId="1979767077" sldId="331"/>
            <ac:inkMk id="16" creationId="{270B1651-49C8-4DD3-49D9-6986D435899E}"/>
          </ac:inkMkLst>
        </pc:inkChg>
        <pc:inkChg chg="add">
          <ac:chgData name="Bill Lawrence" userId="6aa7cee977b8e661" providerId="LiveId" clId="{9D862266-FF94-429F-B636-EE8031E8842B}" dt="2022-07-03T09:42:06.445" v="4077" actId="9405"/>
          <ac:inkMkLst>
            <pc:docMk/>
            <pc:sldMk cId="1979767077" sldId="331"/>
            <ac:inkMk id="17" creationId="{6D077AAC-E8AD-30D9-E177-5914E982A61B}"/>
          </ac:inkMkLst>
        </pc:inkChg>
        <pc:inkChg chg="add del">
          <ac:chgData name="Bill Lawrence" userId="6aa7cee977b8e661" providerId="LiveId" clId="{9D862266-FF94-429F-B636-EE8031E8842B}" dt="2022-07-02T21:26:47.186" v="3182" actId="9405"/>
          <ac:inkMkLst>
            <pc:docMk/>
            <pc:sldMk cId="1979767077" sldId="331"/>
            <ac:inkMk id="17" creationId="{A7CF2A19-8FDB-989D-828D-34E5163FB46F}"/>
          </ac:inkMkLst>
        </pc:inkChg>
        <pc:inkChg chg="add">
          <ac:chgData name="Bill Lawrence" userId="6aa7cee977b8e661" providerId="LiveId" clId="{9D862266-FF94-429F-B636-EE8031E8842B}" dt="2022-07-02T21:26:59.201" v="3183" actId="9405"/>
          <ac:inkMkLst>
            <pc:docMk/>
            <pc:sldMk cId="1979767077" sldId="331"/>
            <ac:inkMk id="18" creationId="{FD4461BD-CE91-9DDC-4E6D-B8485A32D4F8}"/>
          </ac:inkMkLst>
        </pc:inkChg>
        <pc:inkChg chg="add">
          <ac:chgData name="Bill Lawrence" userId="6aa7cee977b8e661" providerId="LiveId" clId="{9D862266-FF94-429F-B636-EE8031E8842B}" dt="2022-07-02T21:34:03.360" v="3239" actId="9405"/>
          <ac:inkMkLst>
            <pc:docMk/>
            <pc:sldMk cId="1979767077" sldId="331"/>
            <ac:inkMk id="20" creationId="{9285FC85-AE38-9840-B6CC-AD74AD17A7AA}"/>
          </ac:inkMkLst>
        </pc:inkChg>
        <pc:inkChg chg="add">
          <ac:chgData name="Bill Lawrence" userId="6aa7cee977b8e661" providerId="LiveId" clId="{9D862266-FF94-429F-B636-EE8031E8842B}" dt="2022-07-02T21:34:40.168" v="3240" actId="9405"/>
          <ac:inkMkLst>
            <pc:docMk/>
            <pc:sldMk cId="1979767077" sldId="331"/>
            <ac:inkMk id="21" creationId="{22437755-42ED-37AF-4AC1-F76B5782368D}"/>
          </ac:inkMkLst>
        </pc:inkChg>
        <pc:inkChg chg="add">
          <ac:chgData name="Bill Lawrence" userId="6aa7cee977b8e661" providerId="LiveId" clId="{9D862266-FF94-429F-B636-EE8031E8842B}" dt="2022-07-02T21:34:42.055" v="3241" actId="9405"/>
          <ac:inkMkLst>
            <pc:docMk/>
            <pc:sldMk cId="1979767077" sldId="331"/>
            <ac:inkMk id="22" creationId="{CDD48D58-266A-D401-C7EC-2385D5182735}"/>
          </ac:inkMkLst>
        </pc:inkChg>
        <pc:inkChg chg="add">
          <ac:chgData name="Bill Lawrence" userId="6aa7cee977b8e661" providerId="LiveId" clId="{9D862266-FF94-429F-B636-EE8031E8842B}" dt="2022-07-03T09:42:15.153" v="4078" actId="9405"/>
          <ac:inkMkLst>
            <pc:docMk/>
            <pc:sldMk cId="1979767077" sldId="331"/>
            <ac:inkMk id="24" creationId="{5D6A3FD9-0AAD-DB5F-3C43-5E7CB8348B8E}"/>
          </ac:inkMkLst>
        </pc:inkChg>
        <pc:inkChg chg="add">
          <ac:chgData name="Bill Lawrence" userId="6aa7cee977b8e661" providerId="LiveId" clId="{9D862266-FF94-429F-B636-EE8031E8842B}" dt="2022-07-02T21:47:49.498" v="3375" actId="9405"/>
          <ac:inkMkLst>
            <pc:docMk/>
            <pc:sldMk cId="1979767077" sldId="331"/>
            <ac:inkMk id="25" creationId="{0306B003-B71C-AD3D-A7DE-3222ABE314FA}"/>
          </ac:inkMkLst>
        </pc:inkChg>
        <pc:inkChg chg="add">
          <ac:chgData name="Bill Lawrence" userId="6aa7cee977b8e661" providerId="LiveId" clId="{9D862266-FF94-429F-B636-EE8031E8842B}" dt="2022-07-03T09:42:20.213" v="4079" actId="9405"/>
          <ac:inkMkLst>
            <pc:docMk/>
            <pc:sldMk cId="1979767077" sldId="331"/>
            <ac:inkMk id="27" creationId="{1B269530-629C-9D33-65E9-CC1339D5E969}"/>
          </ac:inkMkLst>
        </pc:inkChg>
        <pc:inkChg chg="add">
          <ac:chgData name="Bill Lawrence" userId="6aa7cee977b8e661" providerId="LiveId" clId="{9D862266-FF94-429F-B636-EE8031E8842B}" dt="2022-07-03T16:55:04.908" v="5472" actId="9405"/>
          <ac:inkMkLst>
            <pc:docMk/>
            <pc:sldMk cId="1979767077" sldId="331"/>
            <ac:inkMk id="30" creationId="{13CAE957-EE5A-01A7-260D-F1C8F1F52E1D}"/>
          </ac:inkMkLst>
        </pc:inkChg>
      </pc:sldChg>
      <pc:sldChg chg="del">
        <pc:chgData name="Bill Lawrence" userId="6aa7cee977b8e661" providerId="LiveId" clId="{9D862266-FF94-429F-B636-EE8031E8842B}" dt="2022-07-02T22:01:41.173" v="3703" actId="2696"/>
        <pc:sldMkLst>
          <pc:docMk/>
          <pc:sldMk cId="1293319637" sldId="332"/>
        </pc:sldMkLst>
      </pc:sldChg>
      <pc:sldChg chg="del">
        <pc:chgData name="Bill Lawrence" userId="6aa7cee977b8e661" providerId="LiveId" clId="{9D862266-FF94-429F-B636-EE8031E8842B}" dt="2022-07-02T22:01:31.095" v="3702" actId="2696"/>
        <pc:sldMkLst>
          <pc:docMk/>
          <pc:sldMk cId="3346107161" sldId="333"/>
        </pc:sldMkLst>
      </pc:sldChg>
      <pc:sldChg chg="addSp delSp modSp mod">
        <pc:chgData name="Bill Lawrence" userId="6aa7cee977b8e661" providerId="LiveId" clId="{9D862266-FF94-429F-B636-EE8031E8842B}" dt="2022-07-03T12:10:20.258" v="4480" actId="20577"/>
        <pc:sldMkLst>
          <pc:docMk/>
          <pc:sldMk cId="2568931656" sldId="335"/>
        </pc:sldMkLst>
        <pc:spChg chg="add del mod">
          <ac:chgData name="Bill Lawrence" userId="6aa7cee977b8e661" providerId="LiveId" clId="{9D862266-FF94-429F-B636-EE8031E8842B}" dt="2022-07-03T09:55:13.640" v="4109"/>
          <ac:spMkLst>
            <pc:docMk/>
            <pc:sldMk cId="2568931656" sldId="335"/>
            <ac:spMk id="6" creationId="{BC3F2973-9ABF-98AC-F513-893205CDEFD3}"/>
          </ac:spMkLst>
        </pc:spChg>
        <pc:spChg chg="add del mod">
          <ac:chgData name="Bill Lawrence" userId="6aa7cee977b8e661" providerId="LiveId" clId="{9D862266-FF94-429F-B636-EE8031E8842B}" dt="2022-07-03T09:55:13.640" v="4107" actId="478"/>
          <ac:spMkLst>
            <pc:docMk/>
            <pc:sldMk cId="2568931656" sldId="335"/>
            <ac:spMk id="7" creationId="{A3448994-1C1B-463F-3C84-1E4469D361DE}"/>
          </ac:spMkLst>
        </pc:spChg>
        <pc:spChg chg="add mod">
          <ac:chgData name="Bill Lawrence" userId="6aa7cee977b8e661" providerId="LiveId" clId="{9D862266-FF94-429F-B636-EE8031E8842B}" dt="2022-07-03T12:10:20.258" v="4480" actId="20577"/>
          <ac:spMkLst>
            <pc:docMk/>
            <pc:sldMk cId="2568931656" sldId="335"/>
            <ac:spMk id="8" creationId="{D41E52BF-EAD9-EB7E-9C27-F3CD4C86250F}"/>
          </ac:spMkLst>
        </pc:spChg>
        <pc:spChg chg="del mod">
          <ac:chgData name="Bill Lawrence" userId="6aa7cee977b8e661" providerId="LiveId" clId="{9D862266-FF94-429F-B636-EE8031E8842B}" dt="2022-07-03T09:56:26.321" v="4246"/>
          <ac:spMkLst>
            <pc:docMk/>
            <pc:sldMk cId="2568931656" sldId="335"/>
            <ac:spMk id="9" creationId="{16B3E58C-1BB3-4865-9ED9-B446DA034B28}"/>
          </ac:spMkLst>
        </pc:spChg>
        <pc:spChg chg="add mod">
          <ac:chgData name="Bill Lawrence" userId="6aa7cee977b8e661" providerId="LiveId" clId="{9D862266-FF94-429F-B636-EE8031E8842B}" dt="2022-07-03T09:57:40.021" v="4254" actId="255"/>
          <ac:spMkLst>
            <pc:docMk/>
            <pc:sldMk cId="2568931656" sldId="335"/>
            <ac:spMk id="10" creationId="{24C5E5F1-F80D-B0BB-853C-5BC9FB659307}"/>
          </ac:spMkLst>
        </pc:spChg>
        <pc:spChg chg="add mod">
          <ac:chgData name="Bill Lawrence" userId="6aa7cee977b8e661" providerId="LiveId" clId="{9D862266-FF94-429F-B636-EE8031E8842B}" dt="2022-07-03T10:00:14.177" v="4304" actId="1076"/>
          <ac:spMkLst>
            <pc:docMk/>
            <pc:sldMk cId="2568931656" sldId="335"/>
            <ac:spMk id="13" creationId="{0B1CD4BB-08EC-9609-E681-8838EA3C0E21}"/>
          </ac:spMkLst>
        </pc:spChg>
        <pc:spChg chg="add mod">
          <ac:chgData name="Bill Lawrence" userId="6aa7cee977b8e661" providerId="LiveId" clId="{9D862266-FF94-429F-B636-EE8031E8842B}" dt="2022-07-03T10:02:59.424" v="4337" actId="1076"/>
          <ac:spMkLst>
            <pc:docMk/>
            <pc:sldMk cId="2568931656" sldId="335"/>
            <ac:spMk id="16" creationId="{324CA487-524E-0593-C5C9-741A731ED049}"/>
          </ac:spMkLst>
        </pc:spChg>
        <pc:spChg chg="add mod">
          <ac:chgData name="Bill Lawrence" userId="6aa7cee977b8e661" providerId="LiveId" clId="{9D862266-FF94-429F-B636-EE8031E8842B}" dt="2022-07-03T10:05:47.228" v="4408" actId="207"/>
          <ac:spMkLst>
            <pc:docMk/>
            <pc:sldMk cId="2568931656" sldId="335"/>
            <ac:spMk id="21" creationId="{153AA8B9-C314-FCF8-512A-CA78E4E84ACC}"/>
          </ac:spMkLst>
        </pc:spChg>
        <pc:picChg chg="mod">
          <ac:chgData name="Bill Lawrence" userId="6aa7cee977b8e661" providerId="LiveId" clId="{9D862266-FF94-429F-B636-EE8031E8842B}" dt="2022-07-03T10:06:14.458" v="4410" actId="1076"/>
          <ac:picMkLst>
            <pc:docMk/>
            <pc:sldMk cId="2568931656" sldId="335"/>
            <ac:picMk id="4" creationId="{573A73A3-9CFA-444D-A0A3-A3EB2F86D9B9}"/>
          </ac:picMkLst>
        </pc:picChg>
        <pc:inkChg chg="add del">
          <ac:chgData name="Bill Lawrence" userId="6aa7cee977b8e661" providerId="LiveId" clId="{9D862266-FF94-429F-B636-EE8031E8842B}" dt="2022-07-03T09:52:52.007" v="4085" actId="478"/>
          <ac:inkMkLst>
            <pc:docMk/>
            <pc:sldMk cId="2568931656" sldId="335"/>
            <ac:inkMk id="2" creationId="{9499A53A-BE07-BAF8-3059-8C73AEFEA462}"/>
          </ac:inkMkLst>
        </pc:inkChg>
        <pc:inkChg chg="add del">
          <ac:chgData name="Bill Lawrence" userId="6aa7cee977b8e661" providerId="LiveId" clId="{9D862266-FF94-429F-B636-EE8031E8842B}" dt="2022-07-03T09:52:57.895" v="4086" actId="478"/>
          <ac:inkMkLst>
            <pc:docMk/>
            <pc:sldMk cId="2568931656" sldId="335"/>
            <ac:inkMk id="3" creationId="{797EE1A6-4A0B-0FD7-99D7-DFC57BB18923}"/>
          </ac:inkMkLst>
        </pc:inkChg>
        <pc:inkChg chg="add del">
          <ac:chgData name="Bill Lawrence" userId="6aa7cee977b8e661" providerId="LiveId" clId="{9D862266-FF94-429F-B636-EE8031E8842B}" dt="2022-07-03T09:51:46.768" v="4083" actId="9405"/>
          <ac:inkMkLst>
            <pc:docMk/>
            <pc:sldMk cId="2568931656" sldId="335"/>
            <ac:inkMk id="5" creationId="{DF50D3A3-1567-F721-2DE4-E42F4017399F}"/>
          </ac:inkMkLst>
        </pc:inkChg>
        <pc:inkChg chg="add">
          <ac:chgData name="Bill Lawrence" userId="6aa7cee977b8e661" providerId="LiveId" clId="{9D862266-FF94-429F-B636-EE8031E8842B}" dt="2022-07-03T09:58:31.027" v="4255" actId="9405"/>
          <ac:inkMkLst>
            <pc:docMk/>
            <pc:sldMk cId="2568931656" sldId="335"/>
            <ac:inkMk id="11" creationId="{5FEE3CD3-1832-031B-BE77-207A4E047B8C}"/>
          </ac:inkMkLst>
        </pc:inkChg>
        <pc:inkChg chg="add del">
          <ac:chgData name="Bill Lawrence" userId="6aa7cee977b8e661" providerId="LiveId" clId="{9D862266-FF94-429F-B636-EE8031E8842B}" dt="2022-07-03T09:59:34.969" v="4257" actId="9405"/>
          <ac:inkMkLst>
            <pc:docMk/>
            <pc:sldMk cId="2568931656" sldId="335"/>
            <ac:inkMk id="12" creationId="{EDE12CD6-2664-F5EF-0F26-8D06517375C8}"/>
          </ac:inkMkLst>
        </pc:inkChg>
        <pc:inkChg chg="add">
          <ac:chgData name="Bill Lawrence" userId="6aa7cee977b8e661" providerId="LiveId" clId="{9D862266-FF94-429F-B636-EE8031E8842B}" dt="2022-07-03T10:00:51.880" v="4305" actId="9405"/>
          <ac:inkMkLst>
            <pc:docMk/>
            <pc:sldMk cId="2568931656" sldId="335"/>
            <ac:inkMk id="14" creationId="{6AE52EA3-BC96-C7EB-D70A-BAABE3F55ACB}"/>
          </ac:inkMkLst>
        </pc:inkChg>
        <pc:inkChg chg="add del">
          <ac:chgData name="Bill Lawrence" userId="6aa7cee977b8e661" providerId="LiveId" clId="{9D862266-FF94-429F-B636-EE8031E8842B}" dt="2022-07-03T10:02:34.163" v="4307" actId="9405"/>
          <ac:inkMkLst>
            <pc:docMk/>
            <pc:sldMk cId="2568931656" sldId="335"/>
            <ac:inkMk id="15" creationId="{8D1939CF-27E8-1977-DC10-329E04865C60}"/>
          </ac:inkMkLst>
        </pc:inkChg>
        <pc:inkChg chg="add">
          <ac:chgData name="Bill Lawrence" userId="6aa7cee977b8e661" providerId="LiveId" clId="{9D862266-FF94-429F-B636-EE8031E8842B}" dt="2022-07-03T10:03:27.481" v="4338" actId="9405"/>
          <ac:inkMkLst>
            <pc:docMk/>
            <pc:sldMk cId="2568931656" sldId="335"/>
            <ac:inkMk id="17" creationId="{CA3411CC-DB0D-22B0-489A-EC00C6BF5B18}"/>
          </ac:inkMkLst>
        </pc:inkChg>
        <pc:inkChg chg="add">
          <ac:chgData name="Bill Lawrence" userId="6aa7cee977b8e661" providerId="LiveId" clId="{9D862266-FF94-429F-B636-EE8031E8842B}" dt="2022-07-03T10:03:31.847" v="4339" actId="9405"/>
          <ac:inkMkLst>
            <pc:docMk/>
            <pc:sldMk cId="2568931656" sldId="335"/>
            <ac:inkMk id="18" creationId="{441D9036-973A-211E-A207-CE1DE98FDCE2}"/>
          </ac:inkMkLst>
        </pc:inkChg>
        <pc:inkChg chg="add del">
          <ac:chgData name="Bill Lawrence" userId="6aa7cee977b8e661" providerId="LiveId" clId="{9D862266-FF94-429F-B636-EE8031E8842B}" dt="2022-07-03T10:04:22.732" v="4341" actId="9405"/>
          <ac:inkMkLst>
            <pc:docMk/>
            <pc:sldMk cId="2568931656" sldId="335"/>
            <ac:inkMk id="19" creationId="{24B38B5F-21DF-C21C-F6BE-B4DAA1F0EAB9}"/>
          </ac:inkMkLst>
        </pc:inkChg>
        <pc:inkChg chg="add del">
          <ac:chgData name="Bill Lawrence" userId="6aa7cee977b8e661" providerId="LiveId" clId="{9D862266-FF94-429F-B636-EE8031E8842B}" dt="2022-07-03T10:04:29.639" v="4343" actId="9405"/>
          <ac:inkMkLst>
            <pc:docMk/>
            <pc:sldMk cId="2568931656" sldId="335"/>
            <ac:inkMk id="20" creationId="{44E4F1FF-9A86-ABB7-4930-34BE30BF4E1C}"/>
          </ac:inkMkLst>
        </pc:inkChg>
        <pc:inkChg chg="add">
          <ac:chgData name="Bill Lawrence" userId="6aa7cee977b8e661" providerId="LiveId" clId="{9D862266-FF94-429F-B636-EE8031E8842B}" dt="2022-07-03T10:06:28.946" v="4411" actId="9405"/>
          <ac:inkMkLst>
            <pc:docMk/>
            <pc:sldMk cId="2568931656" sldId="335"/>
            <ac:inkMk id="22" creationId="{F1512CB3-1E56-2DBF-BCFA-F887AEC2F83B}"/>
          </ac:inkMkLst>
        </pc:inkChg>
      </pc:sldChg>
      <pc:sldChg chg="modSp mod ord">
        <pc:chgData name="Bill Lawrence" userId="6aa7cee977b8e661" providerId="LiveId" clId="{9D862266-FF94-429F-B636-EE8031E8842B}" dt="2022-07-03T13:24:01.363" v="4769" actId="207"/>
        <pc:sldMkLst>
          <pc:docMk/>
          <pc:sldMk cId="4282226478" sldId="336"/>
        </pc:sldMkLst>
        <pc:spChg chg="mod">
          <ac:chgData name="Bill Lawrence" userId="6aa7cee977b8e661" providerId="LiveId" clId="{9D862266-FF94-429F-B636-EE8031E8842B}" dt="2022-07-03T13:24:01.363" v="4769" actId="207"/>
          <ac:spMkLst>
            <pc:docMk/>
            <pc:sldMk cId="4282226478" sldId="336"/>
            <ac:spMk id="6" creationId="{59073214-E169-4C58-BF8F-EDE48EC417C8}"/>
          </ac:spMkLst>
        </pc:spChg>
        <pc:spChg chg="mod">
          <ac:chgData name="Bill Lawrence" userId="6aa7cee977b8e661" providerId="LiveId" clId="{9D862266-FF94-429F-B636-EE8031E8842B}" dt="2022-07-03T13:22:30.345" v="4765" actId="1076"/>
          <ac:spMkLst>
            <pc:docMk/>
            <pc:sldMk cId="4282226478" sldId="336"/>
            <ac:spMk id="9" creationId="{16B3E58C-1BB3-4865-9ED9-B446DA034B28}"/>
          </ac:spMkLst>
        </pc:spChg>
        <pc:picChg chg="mod">
          <ac:chgData name="Bill Lawrence" userId="6aa7cee977b8e661" providerId="LiveId" clId="{9D862266-FF94-429F-B636-EE8031E8842B}" dt="2022-07-03T13:23:32.215" v="4767" actId="1076"/>
          <ac:picMkLst>
            <pc:docMk/>
            <pc:sldMk cId="4282226478" sldId="336"/>
            <ac:picMk id="3" creationId="{3BA4BD9A-E8A8-469F-9A31-BBE4D818286A}"/>
          </ac:picMkLst>
        </pc:picChg>
      </pc:sldChg>
      <pc:sldChg chg="addSp modSp mod">
        <pc:chgData name="Bill Lawrence" userId="6aa7cee977b8e661" providerId="LiveId" clId="{9D862266-FF94-429F-B636-EE8031E8842B}" dt="2022-07-03T16:34:47.267" v="5340" actId="20577"/>
        <pc:sldMkLst>
          <pc:docMk/>
          <pc:sldMk cId="2216777451" sldId="337"/>
        </pc:sldMkLst>
        <pc:spChg chg="add mod">
          <ac:chgData name="Bill Lawrence" userId="6aa7cee977b8e661" providerId="LiveId" clId="{9D862266-FF94-429F-B636-EE8031E8842B}" dt="2022-07-03T16:16:12.454" v="5145" actId="1076"/>
          <ac:spMkLst>
            <pc:docMk/>
            <pc:sldMk cId="2216777451" sldId="337"/>
            <ac:spMk id="2" creationId="{68BFAF85-76A7-DD77-55B4-82B6A48B2E9C}"/>
          </ac:spMkLst>
        </pc:spChg>
        <pc:spChg chg="mod">
          <ac:chgData name="Bill Lawrence" userId="6aa7cee977b8e661" providerId="LiveId" clId="{9D862266-FF94-429F-B636-EE8031E8842B}" dt="2022-07-03T16:34:47.267" v="5340" actId="20577"/>
          <ac:spMkLst>
            <pc:docMk/>
            <pc:sldMk cId="2216777451" sldId="337"/>
            <ac:spMk id="6" creationId="{59073214-E169-4C58-BF8F-EDE48EC417C8}"/>
          </ac:spMkLst>
        </pc:spChg>
        <pc:picChg chg="mod">
          <ac:chgData name="Bill Lawrence" userId="6aa7cee977b8e661" providerId="LiveId" clId="{9D862266-FF94-429F-B636-EE8031E8842B}" dt="2022-07-03T16:17:12.262" v="5148" actId="1037"/>
          <ac:picMkLst>
            <pc:docMk/>
            <pc:sldMk cId="2216777451" sldId="337"/>
            <ac:picMk id="4" creationId="{96D73391-D52C-43D4-B630-F955F57E38DE}"/>
          </ac:picMkLst>
        </pc:picChg>
      </pc:sldChg>
      <pc:sldChg chg="modSp mod modTransition modAnim">
        <pc:chgData name="Bill Lawrence" userId="6aa7cee977b8e661" providerId="LiveId" clId="{9D862266-FF94-429F-B636-EE8031E8842B}" dt="2022-07-03T16:13:58.480" v="5124"/>
        <pc:sldMkLst>
          <pc:docMk/>
          <pc:sldMk cId="744729433" sldId="338"/>
        </pc:sldMkLst>
        <pc:spChg chg="mod">
          <ac:chgData name="Bill Lawrence" userId="6aa7cee977b8e661" providerId="LiveId" clId="{9D862266-FF94-429F-B636-EE8031E8842B}" dt="2022-07-03T16:03:36.687" v="5044" actId="6549"/>
          <ac:spMkLst>
            <pc:docMk/>
            <pc:sldMk cId="744729433" sldId="338"/>
            <ac:spMk id="6" creationId="{59073214-E169-4C58-BF8F-EDE48EC417C8}"/>
          </ac:spMkLst>
        </pc:spChg>
      </pc:sldChg>
      <pc:sldChg chg="new del">
        <pc:chgData name="Bill Lawrence" userId="6aa7cee977b8e661" providerId="LiveId" clId="{9D862266-FF94-429F-B636-EE8031E8842B}" dt="2022-07-03T12:02:24.374" v="4418" actId="2696"/>
        <pc:sldMkLst>
          <pc:docMk/>
          <pc:sldMk cId="973497259" sldId="339"/>
        </pc:sldMkLst>
      </pc:sldChg>
      <pc:sldChg chg="add del setBg">
        <pc:chgData name="Bill Lawrence" userId="6aa7cee977b8e661" providerId="LiveId" clId="{9D862266-FF94-429F-B636-EE8031E8842B}" dt="2022-07-03T12:02:13.175" v="4416"/>
        <pc:sldMkLst>
          <pc:docMk/>
          <pc:sldMk cId="1562489072" sldId="340"/>
        </pc:sldMkLst>
      </pc:sldChg>
      <pc:sldChg chg="addSp delSp modSp add mod">
        <pc:chgData name="Bill Lawrence" userId="6aa7cee977b8e661" providerId="LiveId" clId="{9D862266-FF94-429F-B636-EE8031E8842B}" dt="2022-07-03T13:11:28.281" v="4762" actId="478"/>
        <pc:sldMkLst>
          <pc:docMk/>
          <pc:sldMk cId="3264580133" sldId="340"/>
        </pc:sldMkLst>
        <pc:spChg chg="add mod">
          <ac:chgData name="Bill Lawrence" userId="6aa7cee977b8e661" providerId="LiveId" clId="{9D862266-FF94-429F-B636-EE8031E8842B}" dt="2022-07-03T12:13:29.715" v="4506" actId="255"/>
          <ac:spMkLst>
            <pc:docMk/>
            <pc:sldMk cId="3264580133" sldId="340"/>
            <ac:spMk id="2" creationId="{1B6CE2AD-B502-6E73-7F59-CC3077BB9EC2}"/>
          </ac:spMkLst>
        </pc:spChg>
        <pc:spChg chg="add mod">
          <ac:chgData name="Bill Lawrence" userId="6aa7cee977b8e661" providerId="LiveId" clId="{9D862266-FF94-429F-B636-EE8031E8842B}" dt="2022-07-03T13:03:13.387" v="4564" actId="1076"/>
          <ac:spMkLst>
            <pc:docMk/>
            <pc:sldMk cId="3264580133" sldId="340"/>
            <ac:spMk id="5" creationId="{E00FC98C-A6C5-E5B7-5BD1-E37029F61954}"/>
          </ac:spMkLst>
        </pc:spChg>
        <pc:spChg chg="add del mod">
          <ac:chgData name="Bill Lawrence" userId="6aa7cee977b8e661" providerId="LiveId" clId="{9D862266-FF94-429F-B636-EE8031E8842B}" dt="2022-07-03T13:04:34.445" v="4580" actId="1582"/>
          <ac:spMkLst>
            <pc:docMk/>
            <pc:sldMk cId="3264580133" sldId="340"/>
            <ac:spMk id="6" creationId="{43EA6471-6723-6C8D-E98E-A33E655DE1CD}"/>
          </ac:spMkLst>
        </pc:spChg>
        <pc:spChg chg="mod">
          <ac:chgData name="Bill Lawrence" userId="6aa7cee977b8e661" providerId="LiveId" clId="{9D862266-FF94-429F-B636-EE8031E8842B}" dt="2022-07-03T12:11:31.579" v="4483" actId="2085"/>
          <ac:spMkLst>
            <pc:docMk/>
            <pc:sldMk cId="3264580133" sldId="340"/>
            <ac:spMk id="8" creationId="{D41E52BF-EAD9-EB7E-9C27-F3CD4C86250F}"/>
          </ac:spMkLst>
        </pc:spChg>
        <pc:spChg chg="add mod">
          <ac:chgData name="Bill Lawrence" userId="6aa7cee977b8e661" providerId="LiveId" clId="{9D862266-FF94-429F-B636-EE8031E8842B}" dt="2022-07-03T13:07:50.677" v="4739" actId="1076"/>
          <ac:spMkLst>
            <pc:docMk/>
            <pc:sldMk cId="3264580133" sldId="340"/>
            <ac:spMk id="9" creationId="{E0EA034D-E2EA-E6CD-23C0-1268EFA8196E}"/>
          </ac:spMkLst>
        </pc:spChg>
        <pc:spChg chg="del">
          <ac:chgData name="Bill Lawrence" userId="6aa7cee977b8e661" providerId="LiveId" clId="{9D862266-FF94-429F-B636-EE8031E8842B}" dt="2022-07-03T12:08:23.934" v="4423" actId="478"/>
          <ac:spMkLst>
            <pc:docMk/>
            <pc:sldMk cId="3264580133" sldId="340"/>
            <ac:spMk id="10" creationId="{24C5E5F1-F80D-B0BB-853C-5BC9FB659307}"/>
          </ac:spMkLst>
        </pc:spChg>
        <pc:spChg chg="del mod">
          <ac:chgData name="Bill Lawrence" userId="6aa7cee977b8e661" providerId="LiveId" clId="{9D862266-FF94-429F-B636-EE8031E8842B}" dt="2022-07-03T12:08:37.563" v="4428"/>
          <ac:spMkLst>
            <pc:docMk/>
            <pc:sldMk cId="3264580133" sldId="340"/>
            <ac:spMk id="13" creationId="{0B1CD4BB-08EC-9609-E681-8838EA3C0E21}"/>
          </ac:spMkLst>
        </pc:spChg>
        <pc:spChg chg="del mod">
          <ac:chgData name="Bill Lawrence" userId="6aa7cee977b8e661" providerId="LiveId" clId="{9D862266-FF94-429F-B636-EE8031E8842B}" dt="2022-07-03T12:09:00.516" v="4439"/>
          <ac:spMkLst>
            <pc:docMk/>
            <pc:sldMk cId="3264580133" sldId="340"/>
            <ac:spMk id="16" creationId="{324CA487-524E-0593-C5C9-741A731ED049}"/>
          </ac:spMkLst>
        </pc:spChg>
        <pc:spChg chg="del mod">
          <ac:chgData name="Bill Lawrence" userId="6aa7cee977b8e661" providerId="LiveId" clId="{9D862266-FF94-429F-B636-EE8031E8842B}" dt="2022-07-03T12:09:00.516" v="4437"/>
          <ac:spMkLst>
            <pc:docMk/>
            <pc:sldMk cId="3264580133" sldId="340"/>
            <ac:spMk id="21" creationId="{153AA8B9-C314-FCF8-512A-CA78E4E84ACC}"/>
          </ac:spMkLst>
        </pc:spChg>
        <pc:grpChg chg="mod">
          <ac:chgData name="Bill Lawrence" userId="6aa7cee977b8e661" providerId="LiveId" clId="{9D862266-FF94-429F-B636-EE8031E8842B}" dt="2022-07-03T13:09:51.994" v="4750"/>
          <ac:grpSpMkLst>
            <pc:docMk/>
            <pc:sldMk cId="3264580133" sldId="340"/>
            <ac:grpSpMk id="16" creationId="{6F8FAA67-C8FC-301F-8661-B6464133E6A6}"/>
          </ac:grpSpMkLst>
        </pc:grpChg>
        <pc:picChg chg="mod">
          <ac:chgData name="Bill Lawrence" userId="6aa7cee977b8e661" providerId="LiveId" clId="{9D862266-FF94-429F-B636-EE8031E8842B}" dt="2022-07-03T13:10:44.723" v="4761" actId="1035"/>
          <ac:picMkLst>
            <pc:docMk/>
            <pc:sldMk cId="3264580133" sldId="340"/>
            <ac:picMk id="4" creationId="{573A73A3-9CFA-444D-A0A3-A3EB2F86D9B9}"/>
          </ac:picMkLst>
        </pc:picChg>
        <pc:inkChg chg="add">
          <ac:chgData name="Bill Lawrence" userId="6aa7cee977b8e661" providerId="LiveId" clId="{9D862266-FF94-429F-B636-EE8031E8842B}" dt="2022-07-03T12:14:02.845" v="4507" actId="9405"/>
          <ac:inkMkLst>
            <pc:docMk/>
            <pc:sldMk cId="3264580133" sldId="340"/>
            <ac:inkMk id="3" creationId="{5EB39388-62AE-647B-2453-2829450CD913}"/>
          </ac:inkMkLst>
        </pc:inkChg>
        <pc:inkChg chg="add">
          <ac:chgData name="Bill Lawrence" userId="6aa7cee977b8e661" providerId="LiveId" clId="{9D862266-FF94-429F-B636-EE8031E8842B}" dt="2022-07-03T13:05:04.347" v="4581" actId="9405"/>
          <ac:inkMkLst>
            <pc:docMk/>
            <pc:sldMk cId="3264580133" sldId="340"/>
            <ac:inkMk id="7" creationId="{8A4A2D84-3AB9-888C-ADC0-27B6ACF704BB}"/>
          </ac:inkMkLst>
        </pc:inkChg>
        <pc:inkChg chg="add">
          <ac:chgData name="Bill Lawrence" userId="6aa7cee977b8e661" providerId="LiveId" clId="{9D862266-FF94-429F-B636-EE8031E8842B}" dt="2022-07-03T13:08:23.871" v="4740" actId="9405"/>
          <ac:inkMkLst>
            <pc:docMk/>
            <pc:sldMk cId="3264580133" sldId="340"/>
            <ac:inkMk id="10" creationId="{94BA1F5F-EEA0-6E8C-EA8C-AB56A64DCA21}"/>
          </ac:inkMkLst>
        </pc:inkChg>
        <pc:inkChg chg="del">
          <ac:chgData name="Bill Lawrence" userId="6aa7cee977b8e661" providerId="LiveId" clId="{9D862266-FF94-429F-B636-EE8031E8842B}" dt="2022-07-03T12:08:21.340" v="4422" actId="478"/>
          <ac:inkMkLst>
            <pc:docMk/>
            <pc:sldMk cId="3264580133" sldId="340"/>
            <ac:inkMk id="11" creationId="{5FEE3CD3-1832-031B-BE77-207A4E047B8C}"/>
          </ac:inkMkLst>
        </pc:inkChg>
        <pc:inkChg chg="add del">
          <ac:chgData name="Bill Lawrence" userId="6aa7cee977b8e661" providerId="LiveId" clId="{9D862266-FF94-429F-B636-EE8031E8842B}" dt="2022-07-03T13:08:38.302" v="4742" actId="9405"/>
          <ac:inkMkLst>
            <pc:docMk/>
            <pc:sldMk cId="3264580133" sldId="340"/>
            <ac:inkMk id="11" creationId="{D0C5B0FF-6CFC-351C-6637-55BC358B179E}"/>
          </ac:inkMkLst>
        </pc:inkChg>
        <pc:inkChg chg="add del">
          <ac:chgData name="Bill Lawrence" userId="6aa7cee977b8e661" providerId="LiveId" clId="{9D862266-FF94-429F-B636-EE8031E8842B}" dt="2022-07-03T13:09:53.779" v="4753" actId="9405"/>
          <ac:inkMkLst>
            <pc:docMk/>
            <pc:sldMk cId="3264580133" sldId="340"/>
            <ac:inkMk id="12" creationId="{E152E3E7-ECF5-A0C0-1A3C-DD70E7B29A8E}"/>
          </ac:inkMkLst>
        </pc:inkChg>
        <pc:inkChg chg="add del">
          <ac:chgData name="Bill Lawrence" userId="6aa7cee977b8e661" providerId="LiveId" clId="{9D862266-FF94-429F-B636-EE8031E8842B}" dt="2022-07-03T13:09:53.245" v="4752" actId="9405"/>
          <ac:inkMkLst>
            <pc:docMk/>
            <pc:sldMk cId="3264580133" sldId="340"/>
            <ac:inkMk id="13" creationId="{51F2DBFB-0A2A-ACE2-DF01-A5D38C9C5038}"/>
          </ac:inkMkLst>
        </pc:inkChg>
        <pc:inkChg chg="del">
          <ac:chgData name="Bill Lawrence" userId="6aa7cee977b8e661" providerId="LiveId" clId="{9D862266-FF94-429F-B636-EE8031E8842B}" dt="2022-07-03T12:08:37.563" v="4426" actId="478"/>
          <ac:inkMkLst>
            <pc:docMk/>
            <pc:sldMk cId="3264580133" sldId="340"/>
            <ac:inkMk id="14" creationId="{6AE52EA3-BC96-C7EB-D70A-BAABE3F55ACB}"/>
          </ac:inkMkLst>
        </pc:inkChg>
        <pc:inkChg chg="add del mod">
          <ac:chgData name="Bill Lawrence" userId="6aa7cee977b8e661" providerId="LiveId" clId="{9D862266-FF94-429F-B636-EE8031E8842B}" dt="2022-07-03T13:09:52.674" v="4751" actId="9405"/>
          <ac:inkMkLst>
            <pc:docMk/>
            <pc:sldMk cId="3264580133" sldId="340"/>
            <ac:inkMk id="14" creationId="{F7ED12B5-0A7C-6758-78FB-ABD76F0D9D3D}"/>
          </ac:inkMkLst>
        </pc:inkChg>
        <pc:inkChg chg="add del mod">
          <ac:chgData name="Bill Lawrence" userId="6aa7cee977b8e661" providerId="LiveId" clId="{9D862266-FF94-429F-B636-EE8031E8842B}" dt="2022-07-03T13:09:51.994" v="4750"/>
          <ac:inkMkLst>
            <pc:docMk/>
            <pc:sldMk cId="3264580133" sldId="340"/>
            <ac:inkMk id="15" creationId="{E141CF6F-13E5-B216-061E-FD400AC134C6}"/>
          </ac:inkMkLst>
        </pc:inkChg>
        <pc:inkChg chg="del">
          <ac:chgData name="Bill Lawrence" userId="6aa7cee977b8e661" providerId="LiveId" clId="{9D862266-FF94-429F-B636-EE8031E8842B}" dt="2022-07-03T12:09:11.817" v="4441" actId="478"/>
          <ac:inkMkLst>
            <pc:docMk/>
            <pc:sldMk cId="3264580133" sldId="340"/>
            <ac:inkMk id="17" creationId="{CA3411CC-DB0D-22B0-489A-EC00C6BF5B18}"/>
          </ac:inkMkLst>
        </pc:inkChg>
        <pc:inkChg chg="add">
          <ac:chgData name="Bill Lawrence" userId="6aa7cee977b8e661" providerId="LiveId" clId="{9D862266-FF94-429F-B636-EE8031E8842B}" dt="2022-07-03T13:10:12.399" v="4754" actId="9405"/>
          <ac:inkMkLst>
            <pc:docMk/>
            <pc:sldMk cId="3264580133" sldId="340"/>
            <ac:inkMk id="17" creationId="{CE3026D5-44EE-2E5B-65E7-F8BD76E0B1FF}"/>
          </ac:inkMkLst>
        </pc:inkChg>
        <pc:inkChg chg="add del">
          <ac:chgData name="Bill Lawrence" userId="6aa7cee977b8e661" providerId="LiveId" clId="{9D862266-FF94-429F-B636-EE8031E8842B}" dt="2022-07-03T13:11:28.281" v="4762" actId="478"/>
          <ac:inkMkLst>
            <pc:docMk/>
            <pc:sldMk cId="3264580133" sldId="340"/>
            <ac:inkMk id="19" creationId="{6DDDEA1D-6935-6CD1-1FAF-C7404B17EEA9}"/>
          </ac:inkMkLst>
        </pc:inkChg>
        <pc:inkChg chg="add del">
          <ac:chgData name="Bill Lawrence" userId="6aa7cee977b8e661" providerId="LiveId" clId="{9D862266-FF94-429F-B636-EE8031E8842B}" dt="2022-07-03T13:10:33.402" v="4757" actId="9405"/>
          <ac:inkMkLst>
            <pc:docMk/>
            <pc:sldMk cId="3264580133" sldId="340"/>
            <ac:inkMk id="20" creationId="{921533D4-46DF-5F08-A437-CF7BC77A9B0F}"/>
          </ac:inkMkLst>
        </pc:inkChg>
        <pc:inkChg chg="del">
          <ac:chgData name="Bill Lawrence" userId="6aa7cee977b8e661" providerId="LiveId" clId="{9D862266-FF94-429F-B636-EE8031E8842B}" dt="2022-07-03T12:08:44.971" v="4430" actId="478"/>
          <ac:inkMkLst>
            <pc:docMk/>
            <pc:sldMk cId="3264580133" sldId="340"/>
            <ac:inkMk id="22" creationId="{F1512CB3-1E56-2DBF-BCFA-F887AEC2F83B}"/>
          </ac:inkMkLst>
        </pc:inkChg>
      </pc:sldChg>
    </pc:docChg>
  </pc:docChgLst>
  <pc:docChgLst>
    <pc:chgData name="Bill Lawrence" userId="6aa7cee977b8e661" providerId="LiveId" clId="{E5EB8785-4A96-48F4-91FD-C6DA4D7E814B}"/>
    <pc:docChg chg="modSld">
      <pc:chgData name="Bill Lawrence" userId="6aa7cee977b8e661" providerId="LiveId" clId="{E5EB8785-4A96-48F4-91FD-C6DA4D7E814B}" dt="2019-06-22T22:11:14.162" v="136" actId="20577"/>
      <pc:docMkLst>
        <pc:docMk/>
      </pc:docMkLst>
      <pc:sldChg chg="modSp">
        <pc:chgData name="Bill Lawrence" userId="6aa7cee977b8e661" providerId="LiveId" clId="{E5EB8785-4A96-48F4-91FD-C6DA4D7E814B}" dt="2019-06-22T22:11:14.162" v="136" actId="20577"/>
        <pc:sldMkLst>
          <pc:docMk/>
          <pc:sldMk cId="744729433" sldId="338"/>
        </pc:sldMkLst>
        <pc:spChg chg="mod">
          <ac:chgData name="Bill Lawrence" userId="6aa7cee977b8e661" providerId="LiveId" clId="{E5EB8785-4A96-48F4-91FD-C6DA4D7E814B}" dt="2019-06-22T22:11:14.162" v="136" actId="20577"/>
          <ac:spMkLst>
            <pc:docMk/>
            <pc:sldMk cId="744729433" sldId="338"/>
            <ac:spMk id="6" creationId="{59073214-E169-4C58-BF8F-EDE48EC417C8}"/>
          </ac:spMkLst>
        </pc:spChg>
        <pc:picChg chg="mod">
          <ac:chgData name="Bill Lawrence" userId="6aa7cee977b8e661" providerId="LiveId" clId="{E5EB8785-4A96-48F4-91FD-C6DA4D7E814B}" dt="2019-06-22T22:10:51.480" v="126" actId="1076"/>
          <ac:picMkLst>
            <pc:docMk/>
            <pc:sldMk cId="744729433" sldId="338"/>
            <ac:picMk id="5" creationId="{ED7485FB-C028-4D53-A84B-AB7D44E81403}"/>
          </ac:picMkLst>
        </pc:picChg>
      </pc:sldChg>
    </pc:docChg>
  </pc:docChgLst>
</pc:chgInfo>
</file>

<file path=ppt/comments/comment1.xml><?xml version="1.0" encoding="utf-8"?>
<p:cmLst xmlns:a="http://schemas.openxmlformats.org/drawingml/2006/main" xmlns:r="http://schemas.openxmlformats.org/officeDocument/2006/relationships" xmlns:p="http://schemas.openxmlformats.org/presentationml/2006/main">
  <p:cm authorId="1" dt="2019-03-03T21:03:21.232" idx="2">
    <p:pos x="10" y="10"/>
    <p:text/>
    <p:extLst>
      <p:ext uri="{C676402C-5697-4E1C-873F-D02D1690AC5C}">
        <p15:threadingInfo xmlns:p15="http://schemas.microsoft.com/office/powerpoint/2012/main" timeZoneBias="-780"/>
      </p:ext>
    </p:extLst>
  </p:cm>
</p:cmLst>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7-03T09:11:33.577"/>
    </inkml:context>
    <inkml:brush xml:id="br0">
      <inkml:brushProperty name="width" value="0.1" units="cm"/>
      <inkml:brushProperty name="height" value="0.1" units="cm"/>
      <inkml:brushProperty name="color" value="#E71224"/>
      <inkml:brushProperty name="ignorePressure" value="1"/>
    </inkml:brush>
  </inkml:definitions>
  <inkml:trace contextRef="#ctx0" brushRef="#br0">1 1,'109'19,"11849"2089,-7302-1287,-4609-812</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7-02T17:19:01.330"/>
    </inkml:context>
    <inkml:brush xml:id="br0">
      <inkml:brushProperty name="width" value="0.1" units="cm"/>
      <inkml:brushProperty name="height" value="0.1" units="cm"/>
      <inkml:brushProperty name="color" value="#00A0D7"/>
      <inkml:brushProperty name="ignorePressure" value="1"/>
    </inkml:brush>
  </inkml:definitions>
  <inkml:trace contextRef="#ctx0" brushRef="#br0">0 0,'10086'2144,"-10065"-2139</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7-02T17:23:41.844"/>
    </inkml:context>
    <inkml:brush xml:id="br0">
      <inkml:brushProperty name="width" value="0.1" units="cm"/>
      <inkml:brushProperty name="height" value="0.1" units="cm"/>
      <inkml:brushProperty name="color" value="#008C3A"/>
      <inkml:brushProperty name="ignorePressure" value="1"/>
    </inkml:brush>
  </inkml:definitions>
  <inkml:trace contextRef="#ctx0" brushRef="#br0">1 0,'6658'1415,"-6645"-1412</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7-02T17:29:42.544"/>
    </inkml:context>
    <inkml:brush xml:id="br0">
      <inkml:brushProperty name="width" value="0.1" units="cm"/>
      <inkml:brushProperty name="height" value="0.1" units="cm"/>
      <inkml:brushProperty name="color" value="#FF9900"/>
      <inkml:brushProperty name="ignorePressure" value="1"/>
    </inkml:brush>
  </inkml:definitions>
  <inkml:trace contextRef="#ctx0" brushRef="#br0">0 1,'4023'855,"-3985"-847</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7-02T17:32:10.934"/>
    </inkml:context>
    <inkml:brush xml:id="br0">
      <inkml:brushProperty name="width" value="0.1" units="cm"/>
      <inkml:brushProperty name="height" value="0.1" units="cm"/>
      <inkml:brushProperty name="color" value="#00A0D7"/>
      <inkml:brushProperty name="ignorePressure" value="1"/>
    </inkml:brush>
  </inkml:definitions>
  <inkml:trace contextRef="#ctx0" brushRef="#br0">0 632,'3990'-632,"-3991"632</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7-02T19:57:38.257"/>
    </inkml:context>
    <inkml:brush xml:id="br0">
      <inkml:brushProperty name="width" value="0.1" units="cm"/>
      <inkml:brushProperty name="height" value="0.1" units="cm"/>
      <inkml:brushProperty name="color" value="#008C3A"/>
      <inkml:brushProperty name="ignorePressure" value="1"/>
    </inkml:brush>
  </inkml:definitions>
  <inkml:trace contextRef="#ctx0" brushRef="#br0">1 655,'4096'-649,"-4059"643</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7-02T20:03:41.427"/>
    </inkml:context>
    <inkml:brush xml:id="br0">
      <inkml:brushProperty name="width" value="0.1" units="cm"/>
      <inkml:brushProperty name="height" value="0.1" units="cm"/>
      <inkml:brushProperty name="ignorePressure" value="1"/>
    </inkml:brush>
  </inkml:definitions>
  <inkml:trace contextRef="#ctx0" brushRef="#br0">0 1,'1097'3012,"-1076"-2953</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7-02T20:03:58.274"/>
    </inkml:context>
    <inkml:brush xml:id="br0">
      <inkml:brushProperty name="width" value="0.1" units="cm"/>
      <inkml:brushProperty name="height" value="0.1" units="cm"/>
      <inkml:brushProperty name="ignorePressure" value="1"/>
    </inkml:brush>
  </inkml:definitions>
  <inkml:trace contextRef="#ctx0" brushRef="#br0">1 0,'41'2355,"-40"-2290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7-02T20:04:17.512"/>
    </inkml:context>
    <inkml:brush xml:id="br0">
      <inkml:brushProperty name="width" value="0.1" units="cm"/>
      <inkml:brushProperty name="height" value="0.1" units="cm"/>
      <inkml:brushProperty name="ignorePressure" value="1"/>
    </inkml:brush>
  </inkml:definitions>
  <inkml:trace contextRef="#ctx0" brushRef="#br0">0 1,'43'2444,"-42"-2406</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7-02T20:04:26.688"/>
    </inkml:context>
    <inkml:brush xml:id="br0">
      <inkml:brushProperty name="width" value="0.1" units="cm"/>
      <inkml:brushProperty name="height" value="0.1" units="cm"/>
      <inkml:brushProperty name="ignorePressure" value="1"/>
    </inkml:brush>
  </inkml:definitions>
  <inkml:trace contextRef="#ctx0" brushRef="#br0">727 1,'-714'2665,"702"-2618</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7-02T20:04:44.975"/>
    </inkml:context>
    <inkml:brush xml:id="br0">
      <inkml:brushProperty name="width" value="0.1" units="cm"/>
      <inkml:brushProperty name="height" value="0.1" units="cm"/>
      <inkml:brushProperty name="ignorePressure" value="1"/>
    </inkml:brush>
  </inkml:definitions>
  <inkml:trace contextRef="#ctx0" brushRef="#br0">0 0,'12061'0,"-12016"0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7-03T09:13:00.405"/>
    </inkml:context>
    <inkml:brush xml:id="br0">
      <inkml:brushProperty name="width" value="0.1" units="cm"/>
      <inkml:brushProperty name="height" value="0.1" units="cm"/>
      <inkml:brushProperty name="color" value="#E71224"/>
      <inkml:brushProperty name="ignorePressure" value="1"/>
    </inkml:brush>
  </inkml:definitions>
  <inkml:trace contextRef="#ctx0" brushRef="#br0">0 1,'0'3108,"0"-3059</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7-02T20:04:46.195"/>
    </inkml:context>
    <inkml:brush xml:id="br0">
      <inkml:brushProperty name="width" value="0.1" units="cm"/>
      <inkml:brushProperty name="height" value="0.1" units="cm"/>
      <inkml:brushProperty name="ignorePressure" value="1"/>
    </inkml:brush>
  </inkml:definitions>
  <inkml:trace contextRef="#ctx0" brushRef="#br0">0 0</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7-02T20:10:09.913"/>
    </inkml:context>
    <inkml:brush xml:id="br0">
      <inkml:brushProperty name="width" value="0.1" units="cm"/>
      <inkml:brushProperty name="height" value="0.1" units="cm"/>
      <inkml:brushProperty name="color" value="#004F8B"/>
      <inkml:brushProperty name="ignorePressure" value="1"/>
    </inkml:brush>
  </inkml:definitions>
  <inkml:trace contextRef="#ctx0" brushRef="#br0">1 207,'1034'-202,"-1008"197</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7-02T20:16:26.192"/>
    </inkml:context>
    <inkml:brush xml:id="br0">
      <inkml:brushProperty name="width" value="0.1" units="cm"/>
      <inkml:brushProperty name="height" value="0.1" units="cm"/>
      <inkml:brushProperty name="color" value="#66CC00"/>
      <inkml:brushProperty name="ignorePressure" value="1"/>
    </inkml:brush>
  </inkml:definitions>
  <inkml:trace contextRef="#ctx0" brushRef="#br0">1 1,'3210'1497,"-2893"-1349,-242-113</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7-02T20:25:02.889"/>
    </inkml:context>
    <inkml:brush xml:id="br0">
      <inkml:brushProperty name="width" value="0.1" units="cm"/>
      <inkml:brushProperty name="height" value="0.1" units="cm"/>
      <inkml:brushProperty name="color" value="#E71224"/>
      <inkml:brushProperty name="ignorePressure" value="1"/>
    </inkml:brush>
  </inkml:definitions>
  <inkml:trace contextRef="#ctx0" brushRef="#br0">0 1664,'3702'-1649,"-3669"1635</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7-02T20:32:17.461"/>
    </inkml:context>
    <inkml:brush xml:id="br0">
      <inkml:brushProperty name="width" value="0.1" units="cm"/>
      <inkml:brushProperty name="height" value="0.1" units="cm"/>
      <inkml:brushProperty name="color" value="#FFFFFF"/>
      <inkml:brushProperty name="ignorePressure" value="1"/>
    </inkml:brush>
  </inkml:definitions>
  <inkml:trace contextRef="#ctx0" brushRef="#br0">1196 0,'-1166'2618,"1136"-2550</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7-02T20:44:13.377"/>
    </inkml:context>
    <inkml:brush xml:id="br0">
      <inkml:brushProperty name="width" value="0.1" units="cm"/>
      <inkml:brushProperty name="height" value="0.1" units="cm"/>
      <inkml:brushProperty name="color" value="#ED7D31"/>
      <inkml:brushProperty name="ignorePressure" value="1"/>
    </inkml:brush>
  </inkml:definitions>
  <inkml:trace contextRef="#ctx0" brushRef="#br0">5963 0,'-5913'4141,"5863"-4107</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7-02T21:18:32.412"/>
    </inkml:context>
    <inkml:brush xml:id="br0">
      <inkml:brushProperty name="width" value="0.1" units="cm"/>
      <inkml:brushProperty name="height" value="0.1" units="cm"/>
      <inkml:brushProperty name="ignorePressure" value="1"/>
    </inkml:brush>
  </inkml:definitions>
  <inkml:trace contextRef="#ctx0" brushRef="#br0">0 0,'2703'2703,"-2680"-2680</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7-02T21:21:13.454"/>
    </inkml:context>
    <inkml:brush xml:id="br0">
      <inkml:brushProperty name="width" value="0.1" units="cm"/>
      <inkml:brushProperty name="height" value="0.1" units="cm"/>
      <inkml:brushProperty name="ignorePressure" value="1"/>
    </inkml:brush>
  </inkml:definitions>
  <inkml:trace contextRef="#ctx0" brushRef="#br0">1 1,'0'3263,"0"-3219</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7-02T21:21:40.480"/>
    </inkml:context>
    <inkml:brush xml:id="br0">
      <inkml:brushProperty name="width" value="0.1" units="cm"/>
      <inkml:brushProperty name="height" value="0.1" units="cm"/>
      <inkml:brushProperty name="ignorePressure" value="1"/>
    </inkml:brush>
  </inkml:definitions>
  <inkml:trace contextRef="#ctx0" brushRef="#br0">0 4208,'1353'-4162,"-1338"4116</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7-02T21:26:26.693"/>
    </inkml:context>
    <inkml:brush xml:id="br0">
      <inkml:brushProperty name="width" value="0.05" units="cm"/>
      <inkml:brushProperty name="height" value="0.05" units="cm"/>
      <inkml:brushProperty name="ignorePressure" value="1"/>
    </inkml:brush>
  </inkml:definitions>
  <inkml:trace contextRef="#ctx0" brushRef="#br0">0 883,'4480'-870,"-4419"858</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7-03T09:15:49.613"/>
    </inkml:context>
    <inkml:brush xml:id="br0">
      <inkml:brushProperty name="width" value="0.1" units="cm"/>
      <inkml:brushProperty name="height" value="0.1" units="cm"/>
      <inkml:brushProperty name="color" value="#66CC00"/>
      <inkml:brushProperty name="ignorePressure" value="1"/>
    </inkml:brush>
  </inkml:definitions>
  <inkml:trace contextRef="#ctx0" brushRef="#br0">0 4261,'0'-4220,"0"4180</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7-02T21:26:59.201"/>
    </inkml:context>
    <inkml:brush xml:id="br0">
      <inkml:brushProperty name="width" value="0.05" units="cm"/>
      <inkml:brushProperty name="height" value="0.05" units="cm"/>
      <inkml:brushProperty name="ignorePressure" value="1"/>
    </inkml:brush>
  </inkml:definitions>
  <inkml:trace contextRef="#ctx0" brushRef="#br0">0 0,'2293'745,"-2672"-868,334 109</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7-02T21:34:03.360"/>
    </inkml:context>
    <inkml:brush xml:id="br0">
      <inkml:brushProperty name="width" value="0.05" units="cm"/>
      <inkml:brushProperty name="height" value="0.05" units="cm"/>
      <inkml:brushProperty name="ignorePressure" value="1"/>
    </inkml:brush>
  </inkml:definitions>
  <inkml:trace contextRef="#ctx0" brushRef="#br0">1265 0,'-1233'1110,"1201"-1081</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7-02T21:34:40.168"/>
    </inkml:context>
    <inkml:brush xml:id="br0">
      <inkml:brushProperty name="width" value="0.05" units="cm"/>
      <inkml:brushProperty name="height" value="0.05" units="cm"/>
      <inkml:brushProperty name="ignorePressure" value="1"/>
    </inkml:brush>
  </inkml:definitions>
  <inkml:trace contextRef="#ctx0" brushRef="#br0">4221 1,'-4102'649,"3983"-630</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7-02T21:34:42.055"/>
    </inkml:context>
    <inkml:brush xml:id="br0">
      <inkml:brushProperty name="width" value="0.05" units="cm"/>
      <inkml:brushProperty name="height" value="0.05" units="cm"/>
      <inkml:brushProperty name="ignorePressure" value="1"/>
    </inkml:brush>
  </inkml:definitions>
  <inkml:trace contextRef="#ctx0" brushRef="#br0">0 0</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7-02T21:47:49.498"/>
    </inkml:context>
    <inkml:brush xml:id="br0">
      <inkml:brushProperty name="width" value="0.05" units="cm"/>
      <inkml:brushProperty name="height" value="0.05" units="cm"/>
      <inkml:brushProperty name="color" value="#E71224"/>
      <inkml:brushProperty name="ignorePressure" value="1"/>
    </inkml:brush>
  </inkml:definitions>
  <inkml:trace contextRef="#ctx0" brushRef="#br0">0 920,'5753'-911,"-5697"902</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7-03T09:41:23.586"/>
    </inkml:context>
    <inkml:brush xml:id="br0">
      <inkml:brushProperty name="width" value="0.1" units="cm"/>
      <inkml:brushProperty name="height" value="0.1" units="cm"/>
      <inkml:brushProperty name="ignorePressure" value="1"/>
    </inkml:brush>
  </inkml:definitions>
  <inkml:trace contextRef="#ctx0" brushRef="#br0">0 1,'54'3054,"-54"-3018</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7-03T09:41:30.558"/>
    </inkml:context>
    <inkml:brush xml:id="br0">
      <inkml:brushProperty name="width" value="0.1" units="cm"/>
      <inkml:brushProperty name="height" value="0.1" units="cm"/>
      <inkml:brushProperty name="ignorePressure" value="1"/>
    </inkml:brush>
  </inkml:definitions>
  <inkml:trace contextRef="#ctx0" brushRef="#br0">0 0,'24'1373,"-23"-1323</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7-03T09:41:40.168"/>
    </inkml:context>
    <inkml:brush xml:id="br0">
      <inkml:brushProperty name="width" value="0.1" units="cm"/>
      <inkml:brushProperty name="height" value="0.1" units="cm"/>
      <inkml:brushProperty name="ignorePressure" value="1"/>
    </inkml:brush>
  </inkml:definitions>
  <inkml:trace contextRef="#ctx0" brushRef="#br0">1 1,'27'1560,"-27"-1532</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7-03T09:41:58.236"/>
    </inkml:context>
    <inkml:brush xml:id="br0">
      <inkml:brushProperty name="width" value="0.1" units="cm"/>
      <inkml:brushProperty name="height" value="0.1" units="cm"/>
      <inkml:brushProperty name="ignorePressure" value="1"/>
    </inkml:brush>
  </inkml:definitions>
  <inkml:trace contextRef="#ctx0" brushRef="#br0">0 0,'3668'0,"-3628"0</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7-03T09:42:06.445"/>
    </inkml:context>
    <inkml:brush xml:id="br0">
      <inkml:brushProperty name="width" value="0.1" units="cm"/>
      <inkml:brushProperty name="height" value="0.1" units="cm"/>
      <inkml:brushProperty name="ignorePressure" value="1"/>
    </inkml:brush>
  </inkml:definitions>
  <inkml:trace contextRef="#ctx0" brushRef="#br0">0 0,'3581'0,"-3547"0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7-03T09:16:16.288"/>
    </inkml:context>
    <inkml:brush xml:id="br0">
      <inkml:brushProperty name="width" value="0.1" units="cm"/>
      <inkml:brushProperty name="height" value="0.1" units="cm"/>
      <inkml:brushProperty name="color" value="#66CC00"/>
      <inkml:brushProperty name="ignorePressure" value="1"/>
    </inkml:brush>
  </inkml:definitions>
  <inkml:trace contextRef="#ctx0" brushRef="#br0">0 1,'5576'7675,"-5548"-7637</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7-03T09:42:15.153"/>
    </inkml:context>
    <inkml:brush xml:id="br0">
      <inkml:brushProperty name="width" value="0.1" units="cm"/>
      <inkml:brushProperty name="height" value="0.1" units="cm"/>
      <inkml:brushProperty name="ignorePressure" value="1"/>
    </inkml:brush>
  </inkml:definitions>
  <inkml:trace contextRef="#ctx0" brushRef="#br0">0 1,'3717'0,"-3670"0</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7-03T09:42:20.213"/>
    </inkml:context>
    <inkml:brush xml:id="br0">
      <inkml:brushProperty name="width" value="0.1" units="cm"/>
      <inkml:brushProperty name="height" value="0.1" units="cm"/>
      <inkml:brushProperty name="ignorePressure" value="1"/>
    </inkml:brush>
  </inkml:definitions>
  <inkml:trace contextRef="#ctx0" brushRef="#br0">0 0,'3716'0,"-3684"0</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7-03T16:55:04.908"/>
    </inkml:context>
    <inkml:brush xml:id="br0">
      <inkml:brushProperty name="width" value="0.1" units="cm"/>
      <inkml:brushProperty name="height" value="0.1" units="cm"/>
      <inkml:brushProperty name="color" value="#E71224"/>
      <inkml:brushProperty name="ignorePressure" value="1"/>
    </inkml:brush>
  </inkml:definitions>
  <inkml:trace contextRef="#ctx0" brushRef="#br0">1 1,'3147'0,"-3126"0</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7-03T09:58:31.027"/>
    </inkml:context>
    <inkml:brush xml:id="br0">
      <inkml:brushProperty name="width" value="0.1" units="cm"/>
      <inkml:brushProperty name="height" value="0.1" units="cm"/>
      <inkml:brushProperty name="color" value="#E71224"/>
      <inkml:brushProperty name="ignorePressure" value="1"/>
    </inkml:brush>
  </inkml:definitions>
  <inkml:trace contextRef="#ctx0" brushRef="#br0">0 1,'261'14903,"-261"-14864</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7-03T10:00:51.880"/>
    </inkml:context>
    <inkml:brush xml:id="br0">
      <inkml:brushProperty name="width" value="0.1" units="cm"/>
      <inkml:brushProperty name="height" value="0.1" units="cm"/>
      <inkml:brushProperty name="color" value="#E71224"/>
      <inkml:brushProperty name="ignorePressure" value="1"/>
    </inkml:brush>
  </inkml:definitions>
  <inkml:trace contextRef="#ctx0" brushRef="#br0">0 0,'5696'9865,"-5672"-9822</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7-03T10:03:27.481"/>
    </inkml:context>
    <inkml:brush xml:id="br0">
      <inkml:brushProperty name="width" value="0.1" units="cm"/>
      <inkml:brushProperty name="height" value="0.1" units="cm"/>
      <inkml:brushProperty name="color" value="#E71224"/>
      <inkml:brushProperty name="ignorePressure" value="1"/>
    </inkml:brush>
  </inkml:definitions>
  <inkml:trace contextRef="#ctx0" brushRef="#br0">0 1,'0'2185,"0"-2148</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03T10:03:31.847"/>
    </inkml:context>
    <inkml:brush xml:id="br0">
      <inkml:brushProperty name="width" value="0.1" units="cm"/>
      <inkml:brushProperty name="height" value="0.1" units="cm"/>
      <inkml:brushProperty name="color" value="#E71224"/>
    </inkml:brush>
  </inkml:definitions>
  <inkml:trace contextRef="#ctx0" brushRef="#br0">1 0 24575</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7-03T10:06:28.946"/>
    </inkml:context>
    <inkml:brush xml:id="br0">
      <inkml:brushProperty name="width" value="0.1" units="cm"/>
      <inkml:brushProperty name="height" value="0.1" units="cm"/>
      <inkml:brushProperty name="color" value="#E71224"/>
      <inkml:brushProperty name="ignorePressure" value="1"/>
    </inkml:brush>
  </inkml:definitions>
  <inkml:trace contextRef="#ctx0" brushRef="#br0">1 0,'816'4198,"-810"-4165</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03T10:03:31.847"/>
    </inkml:context>
    <inkml:brush xml:id="br0">
      <inkml:brushProperty name="width" value="0.1" units="cm"/>
      <inkml:brushProperty name="height" value="0.1" units="cm"/>
      <inkml:brushProperty name="color" value="#E71224"/>
    </inkml:brush>
  </inkml:definitions>
  <inkml:trace contextRef="#ctx0" brushRef="#br0">1 0 24575</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7-03T12:14:02.845"/>
    </inkml:context>
    <inkml:brush xml:id="br0">
      <inkml:brushProperty name="width" value="0.1" units="cm"/>
      <inkml:brushProperty name="height" value="0.1" units="cm"/>
      <inkml:brushProperty name="color" value="#E71224"/>
      <inkml:brushProperty name="ignorePressure" value="1"/>
    </inkml:brush>
  </inkml:definitions>
  <inkml:trace contextRef="#ctx0" brushRef="#br0">2055 1,'-2025'0,"1995"0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7-03T09:19:27.914"/>
    </inkml:context>
    <inkml:brush xml:id="br0">
      <inkml:brushProperty name="width" value="0.1" units="cm"/>
      <inkml:brushProperty name="height" value="0.1" units="cm"/>
      <inkml:brushProperty name="color" value="#00A0D7"/>
      <inkml:brushProperty name="ignorePressure" value="1"/>
    </inkml:brush>
  </inkml:definitions>
  <inkml:trace contextRef="#ctx0" brushRef="#br0">2811 1,'-2788'4461,"2765"-4424</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7-03T13:05:04.347"/>
    </inkml:context>
    <inkml:brush xml:id="br0">
      <inkml:brushProperty name="width" value="0.1" units="cm"/>
      <inkml:brushProperty name="height" value="0.1" units="cm"/>
      <inkml:brushProperty name="color" value="#E71224"/>
      <inkml:brushProperty name="ignorePressure" value="1"/>
    </inkml:brush>
  </inkml:definitions>
  <inkml:trace contextRef="#ctx0" brushRef="#br0">1 0,'1979'0,"-1997"0</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7-03T13:08:23.871"/>
    </inkml:context>
    <inkml:brush xml:id="br0">
      <inkml:brushProperty name="width" value="0.1" units="cm"/>
      <inkml:brushProperty name="height" value="0.1" units="cm"/>
      <inkml:brushProperty name="color" value="#E71224"/>
      <inkml:brushProperty name="ignorePressure" value="1"/>
    </inkml:brush>
  </inkml:definitions>
  <inkml:trace contextRef="#ctx0" brushRef="#br0">0 0,'0'0,"0"5,0 11,0 24,0 16,0 21,0 2,0-3,0-6,0-5,0 14,0 8,0-8,0-2,0-6,0 0,0-9,0-14</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7-03T13:10:12.399"/>
    </inkml:context>
    <inkml:brush xml:id="br0">
      <inkml:brushProperty name="width" value="0.1" units="cm"/>
      <inkml:brushProperty name="height" value="0.1" units="cm"/>
      <inkml:brushProperty name="color" value="#E71224"/>
      <inkml:brushProperty name="ignorePressure" value="1"/>
    </inkml:brush>
  </inkml:definitions>
  <inkml:trace contextRef="#ctx0" brushRef="#br0">0 0,'0'1093,"0"-1021,0-43,0-23,0-9,0-23,0-3</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7-03T09:19:45.714"/>
    </inkml:context>
    <inkml:brush xml:id="br0">
      <inkml:brushProperty name="width" value="0.1" units="cm"/>
      <inkml:brushProperty name="height" value="0.1" units="cm"/>
      <inkml:brushProperty name="color" value="#00A0D7"/>
      <inkml:brushProperty name="ignorePressure" value="1"/>
    </inkml:brush>
  </inkml:definitions>
  <inkml:trace contextRef="#ctx0" brushRef="#br0">1162 1,'-1155'7293,"1148"-7253</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7-03T09:20:01.957"/>
    </inkml:context>
    <inkml:brush xml:id="br0">
      <inkml:brushProperty name="width" value="0.1" units="cm"/>
      <inkml:brushProperty name="height" value="0.1" units="cm"/>
      <inkml:brushProperty name="color" value="#00A0D7"/>
      <inkml:brushProperty name="ignorePressure" value="1"/>
    </inkml:brush>
  </inkml:definitions>
  <inkml:trace contextRef="#ctx0" brushRef="#br0">831 1,'-825'9422,"820"-9357</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7-02T16:54:43.983"/>
    </inkml:context>
    <inkml:brush xml:id="br0">
      <inkml:brushProperty name="width" value="0.1" units="cm"/>
      <inkml:brushProperty name="height" value="0.1" units="cm"/>
      <inkml:brushProperty name="color" value="#F6630D"/>
      <inkml:brushProperty name="ignorePressure" value="1"/>
    </inkml:brush>
  </inkml:definitions>
  <inkml:trace contextRef="#ctx0" brushRef="#br0">0 0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7-02T17:17:06.332"/>
    </inkml:context>
    <inkml:brush xml:id="br0">
      <inkml:brushProperty name="width" value="0.1" units="cm"/>
      <inkml:brushProperty name="height" value="0.1" units="cm"/>
      <inkml:brushProperty name="color" value="#FF0066"/>
      <inkml:brushProperty name="ignorePressure" value="1"/>
    </inkml:brush>
  </inkml:definitions>
  <inkml:trace contextRef="#ctx0" brushRef="#br0">0 1,'4213'895,"-4162"-884</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41813" cy="34607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5675313" y="0"/>
            <a:ext cx="4343400" cy="346075"/>
          </a:xfrm>
          <a:prstGeom prst="rect">
            <a:avLst/>
          </a:prstGeom>
        </p:spPr>
        <p:txBody>
          <a:bodyPr vert="horz" lIns="91440" tIns="45720" rIns="91440" bIns="45720" rtlCol="0"/>
          <a:lstStyle>
            <a:lvl1pPr algn="r">
              <a:defRPr sz="1200"/>
            </a:lvl1pPr>
          </a:lstStyle>
          <a:p>
            <a:fld id="{F75BC645-C9F4-4EB9-BE85-9C16A53C0C15}" type="datetimeFigureOut">
              <a:rPr lang="en-GB" smtClean="0"/>
              <a:t>03/07/2022</a:t>
            </a:fld>
            <a:endParaRPr lang="en-GB"/>
          </a:p>
        </p:txBody>
      </p:sp>
      <p:sp>
        <p:nvSpPr>
          <p:cNvPr id="4" name="Slide Image Placeholder 3"/>
          <p:cNvSpPr>
            <a:spLocks noGrp="1" noRot="1" noChangeAspect="1"/>
          </p:cNvSpPr>
          <p:nvPr>
            <p:ph type="sldImg" idx="2"/>
          </p:nvPr>
        </p:nvSpPr>
        <p:spPr>
          <a:xfrm>
            <a:off x="3459163" y="860425"/>
            <a:ext cx="3101975" cy="2325688"/>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1001713" y="3314700"/>
            <a:ext cx="8016875" cy="2713038"/>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6542088"/>
            <a:ext cx="4341813" cy="34607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5675313" y="6542088"/>
            <a:ext cx="4343400" cy="346075"/>
          </a:xfrm>
          <a:prstGeom prst="rect">
            <a:avLst/>
          </a:prstGeom>
        </p:spPr>
        <p:txBody>
          <a:bodyPr vert="horz" lIns="91440" tIns="45720" rIns="91440" bIns="45720" rtlCol="0" anchor="b"/>
          <a:lstStyle>
            <a:lvl1pPr algn="r">
              <a:defRPr sz="1200"/>
            </a:lvl1pPr>
          </a:lstStyle>
          <a:p>
            <a:fld id="{68B351A5-6F35-4776-AA62-F41A5C153ACA}" type="slidenum">
              <a:rPr lang="en-GB" smtClean="0"/>
              <a:t>‹#›</a:t>
            </a:fld>
            <a:endParaRPr lang="en-GB"/>
          </a:p>
        </p:txBody>
      </p:sp>
    </p:spTree>
    <p:extLst>
      <p:ext uri="{BB962C8B-B14F-4D97-AF65-F5344CB8AC3E}">
        <p14:creationId xmlns:p14="http://schemas.microsoft.com/office/powerpoint/2010/main" val="23743165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8B351A5-6F35-4776-AA62-F41A5C153ACA}" type="slidenum">
              <a:rPr lang="en-GB" smtClean="0"/>
              <a:t>1</a:t>
            </a:fld>
            <a:endParaRPr lang="en-GB"/>
          </a:p>
        </p:txBody>
      </p:sp>
    </p:spTree>
    <p:extLst>
      <p:ext uri="{BB962C8B-B14F-4D97-AF65-F5344CB8AC3E}">
        <p14:creationId xmlns:p14="http://schemas.microsoft.com/office/powerpoint/2010/main" val="845302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8B351A5-6F35-4776-AA62-F41A5C153AC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915826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8B351A5-6F35-4776-AA62-F41A5C153ACA}" type="slidenum">
              <a:rPr lang="en-GB" smtClean="0"/>
              <a:t>7</a:t>
            </a:fld>
            <a:endParaRPr lang="en-GB"/>
          </a:p>
        </p:txBody>
      </p:sp>
    </p:spTree>
    <p:extLst>
      <p:ext uri="{BB962C8B-B14F-4D97-AF65-F5344CB8AC3E}">
        <p14:creationId xmlns:p14="http://schemas.microsoft.com/office/powerpoint/2010/main" val="14581673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8B351A5-6F35-4776-AA62-F41A5C153ACA}" type="slidenum">
              <a:rPr lang="en-GB" smtClean="0"/>
              <a:t>8</a:t>
            </a:fld>
            <a:endParaRPr lang="en-GB"/>
          </a:p>
        </p:txBody>
      </p:sp>
    </p:spTree>
    <p:extLst>
      <p:ext uri="{BB962C8B-B14F-4D97-AF65-F5344CB8AC3E}">
        <p14:creationId xmlns:p14="http://schemas.microsoft.com/office/powerpoint/2010/main" val="29991120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8B351A5-6F35-4776-AA62-F41A5C153ACA}" type="slidenum">
              <a:rPr lang="en-GB" smtClean="0"/>
              <a:t>9</a:t>
            </a:fld>
            <a:endParaRPr lang="en-GB"/>
          </a:p>
        </p:txBody>
      </p:sp>
    </p:spTree>
    <p:extLst>
      <p:ext uri="{BB962C8B-B14F-4D97-AF65-F5344CB8AC3E}">
        <p14:creationId xmlns:p14="http://schemas.microsoft.com/office/powerpoint/2010/main" val="25318327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B351A5-6F35-4776-AA62-F41A5C153AC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244333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8B351A5-6F35-4776-AA62-F41A5C153ACA}" type="slidenum">
              <a:rPr lang="en-GB" smtClean="0"/>
              <a:t>11</a:t>
            </a:fld>
            <a:endParaRPr lang="en-GB"/>
          </a:p>
        </p:txBody>
      </p:sp>
    </p:spTree>
    <p:extLst>
      <p:ext uri="{BB962C8B-B14F-4D97-AF65-F5344CB8AC3E}">
        <p14:creationId xmlns:p14="http://schemas.microsoft.com/office/powerpoint/2010/main" val="16349068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8B351A5-6F35-4776-AA62-F41A5C153ACA}" type="slidenum">
              <a:rPr lang="en-GB" smtClean="0"/>
              <a:t>12</a:t>
            </a:fld>
            <a:endParaRPr lang="en-GB"/>
          </a:p>
        </p:txBody>
      </p:sp>
    </p:spTree>
    <p:extLst>
      <p:ext uri="{BB962C8B-B14F-4D97-AF65-F5344CB8AC3E}">
        <p14:creationId xmlns:p14="http://schemas.microsoft.com/office/powerpoint/2010/main" val="6288640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8B351A5-6F35-4776-AA62-F41A5C153ACA}" type="slidenum">
              <a:rPr lang="en-GB" smtClean="0"/>
              <a:t>13</a:t>
            </a:fld>
            <a:endParaRPr lang="en-GB"/>
          </a:p>
        </p:txBody>
      </p:sp>
    </p:spTree>
    <p:extLst>
      <p:ext uri="{BB962C8B-B14F-4D97-AF65-F5344CB8AC3E}">
        <p14:creationId xmlns:p14="http://schemas.microsoft.com/office/powerpoint/2010/main" val="29912620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75103B-089D-67A1-2AE2-B1505C30A411}"/>
              </a:ext>
            </a:extLst>
          </p:cNvPr>
          <p:cNvSpPr>
            <a:spLocks noGrp="1"/>
          </p:cNvSpPr>
          <p:nvPr>
            <p:ph type="ctrTitle"/>
          </p:nvPr>
        </p:nvSpPr>
        <p:spPr>
          <a:xfrm>
            <a:off x="1651000" y="1621191"/>
            <a:ext cx="9906000" cy="3448756"/>
          </a:xfrm>
        </p:spPr>
        <p:txBody>
          <a:bodyPr anchor="b"/>
          <a:lstStyle>
            <a:lvl1pPr algn="ctr">
              <a:defRPr sz="6500"/>
            </a:lvl1pPr>
          </a:lstStyle>
          <a:p>
            <a:r>
              <a:rPr lang="en-US"/>
              <a:t>Click to edit Master title style</a:t>
            </a:r>
            <a:endParaRPr lang="en-GB"/>
          </a:p>
        </p:txBody>
      </p:sp>
      <p:sp>
        <p:nvSpPr>
          <p:cNvPr id="3" name="Subtitle 2">
            <a:extLst>
              <a:ext uri="{FF2B5EF4-FFF2-40B4-BE49-F238E27FC236}">
                <a16:creationId xmlns:a16="http://schemas.microsoft.com/office/drawing/2014/main" id="{222E7CD8-D2B2-059A-C188-6E9BA7DA8F23}"/>
              </a:ext>
            </a:extLst>
          </p:cNvPr>
          <p:cNvSpPr>
            <a:spLocks noGrp="1"/>
          </p:cNvSpPr>
          <p:nvPr>
            <p:ph type="subTitle" idx="1"/>
          </p:nvPr>
        </p:nvSpPr>
        <p:spPr>
          <a:xfrm>
            <a:off x="1651000" y="5202944"/>
            <a:ext cx="9906000" cy="2391656"/>
          </a:xfrm>
        </p:spPr>
        <p:txBody>
          <a:bodyPr/>
          <a:lstStyle>
            <a:lvl1pPr marL="0" indent="0" algn="ctr">
              <a:buNone/>
              <a:defRPr sz="2600"/>
            </a:lvl1pPr>
            <a:lvl2pPr marL="495285" indent="0" algn="ctr">
              <a:buNone/>
              <a:defRPr sz="2167"/>
            </a:lvl2pPr>
            <a:lvl3pPr marL="990570" indent="0" algn="ctr">
              <a:buNone/>
              <a:defRPr sz="1950"/>
            </a:lvl3pPr>
            <a:lvl4pPr marL="1485854" indent="0" algn="ctr">
              <a:buNone/>
              <a:defRPr sz="1733"/>
            </a:lvl4pPr>
            <a:lvl5pPr marL="1981139" indent="0" algn="ctr">
              <a:buNone/>
              <a:defRPr sz="1733"/>
            </a:lvl5pPr>
            <a:lvl6pPr marL="2476424" indent="0" algn="ctr">
              <a:buNone/>
              <a:defRPr sz="1733"/>
            </a:lvl6pPr>
            <a:lvl7pPr marL="2971709" indent="0" algn="ctr">
              <a:buNone/>
              <a:defRPr sz="1733"/>
            </a:lvl7pPr>
            <a:lvl8pPr marL="3466993" indent="0" algn="ctr">
              <a:buNone/>
              <a:defRPr sz="1733"/>
            </a:lvl8pPr>
            <a:lvl9pPr marL="3962278" indent="0" algn="ctr">
              <a:buNone/>
              <a:defRPr sz="1733"/>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E770DEE-7BC1-62BC-1C19-20FC50061318}"/>
              </a:ext>
            </a:extLst>
          </p:cNvPr>
          <p:cNvSpPr>
            <a:spLocks noGrp="1"/>
          </p:cNvSpPr>
          <p:nvPr>
            <p:ph type="dt" sz="half" idx="10"/>
          </p:nvPr>
        </p:nvSpPr>
        <p:spPr/>
        <p:txBody>
          <a:bodyPr/>
          <a:lstStyle/>
          <a:p>
            <a:pPr>
              <a:defRPr/>
            </a:pPr>
            <a:endParaRPr lang="en-GB" altLang="en-US"/>
          </a:p>
        </p:txBody>
      </p:sp>
      <p:sp>
        <p:nvSpPr>
          <p:cNvPr id="5" name="Footer Placeholder 4">
            <a:extLst>
              <a:ext uri="{FF2B5EF4-FFF2-40B4-BE49-F238E27FC236}">
                <a16:creationId xmlns:a16="http://schemas.microsoft.com/office/drawing/2014/main" id="{0DDB6222-8961-63E4-D2BC-811789F327A6}"/>
              </a:ext>
            </a:extLst>
          </p:cNvPr>
          <p:cNvSpPr>
            <a:spLocks noGrp="1"/>
          </p:cNvSpPr>
          <p:nvPr>
            <p:ph type="ftr" sz="quarter" idx="11"/>
          </p:nvPr>
        </p:nvSpPr>
        <p:spPr/>
        <p:txBody>
          <a:bodyPr/>
          <a:lstStyle/>
          <a:p>
            <a:pPr>
              <a:defRPr/>
            </a:pPr>
            <a:endParaRPr lang="en-GB" altLang="en-US"/>
          </a:p>
        </p:txBody>
      </p:sp>
      <p:sp>
        <p:nvSpPr>
          <p:cNvPr id="6" name="Slide Number Placeholder 5">
            <a:extLst>
              <a:ext uri="{FF2B5EF4-FFF2-40B4-BE49-F238E27FC236}">
                <a16:creationId xmlns:a16="http://schemas.microsoft.com/office/drawing/2014/main" id="{21D6BDDA-46B3-80B6-2FCD-9EA17182432C}"/>
              </a:ext>
            </a:extLst>
          </p:cNvPr>
          <p:cNvSpPr>
            <a:spLocks noGrp="1"/>
          </p:cNvSpPr>
          <p:nvPr>
            <p:ph type="sldNum" sz="quarter" idx="12"/>
          </p:nvPr>
        </p:nvSpPr>
        <p:spPr/>
        <p:txBody>
          <a:bodyPr/>
          <a:lstStyle/>
          <a:p>
            <a:pPr>
              <a:defRPr/>
            </a:pPr>
            <a:fld id="{9D1CFCBB-1273-43F9-901B-5A220727E6D0}" type="slidenum">
              <a:rPr lang="en-GB" altLang="en-US" smtClean="0"/>
              <a:pPr>
                <a:defRPr/>
              </a:pPr>
              <a:t>‹#›</a:t>
            </a:fld>
            <a:endParaRPr lang="en-GB" altLang="en-US"/>
          </a:p>
        </p:txBody>
      </p:sp>
    </p:spTree>
    <p:extLst>
      <p:ext uri="{BB962C8B-B14F-4D97-AF65-F5344CB8AC3E}">
        <p14:creationId xmlns:p14="http://schemas.microsoft.com/office/powerpoint/2010/main" val="16137643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79B5EA-8626-3287-3EE5-3B624CF70A5F}"/>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4892822-5B4E-7D6E-DC9C-C23C2E56AD1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FEFAC1C-94B3-74B6-4BC3-A93AF7E38B6C}"/>
              </a:ext>
            </a:extLst>
          </p:cNvPr>
          <p:cNvSpPr>
            <a:spLocks noGrp="1"/>
          </p:cNvSpPr>
          <p:nvPr>
            <p:ph type="dt" sz="half" idx="10"/>
          </p:nvPr>
        </p:nvSpPr>
        <p:spPr/>
        <p:txBody>
          <a:bodyPr/>
          <a:lstStyle/>
          <a:p>
            <a:pPr>
              <a:defRPr/>
            </a:pPr>
            <a:endParaRPr lang="en-GB" altLang="en-US"/>
          </a:p>
        </p:txBody>
      </p:sp>
      <p:sp>
        <p:nvSpPr>
          <p:cNvPr id="5" name="Footer Placeholder 4">
            <a:extLst>
              <a:ext uri="{FF2B5EF4-FFF2-40B4-BE49-F238E27FC236}">
                <a16:creationId xmlns:a16="http://schemas.microsoft.com/office/drawing/2014/main" id="{3EA36D6D-7D36-8860-702A-278CBBCE2A79}"/>
              </a:ext>
            </a:extLst>
          </p:cNvPr>
          <p:cNvSpPr>
            <a:spLocks noGrp="1"/>
          </p:cNvSpPr>
          <p:nvPr>
            <p:ph type="ftr" sz="quarter" idx="11"/>
          </p:nvPr>
        </p:nvSpPr>
        <p:spPr/>
        <p:txBody>
          <a:bodyPr/>
          <a:lstStyle/>
          <a:p>
            <a:pPr>
              <a:defRPr/>
            </a:pPr>
            <a:endParaRPr lang="en-GB" altLang="en-US"/>
          </a:p>
        </p:txBody>
      </p:sp>
      <p:sp>
        <p:nvSpPr>
          <p:cNvPr id="6" name="Slide Number Placeholder 5">
            <a:extLst>
              <a:ext uri="{FF2B5EF4-FFF2-40B4-BE49-F238E27FC236}">
                <a16:creationId xmlns:a16="http://schemas.microsoft.com/office/drawing/2014/main" id="{7637F16D-4904-CE5D-5C15-1AEDB7445659}"/>
              </a:ext>
            </a:extLst>
          </p:cNvPr>
          <p:cNvSpPr>
            <a:spLocks noGrp="1"/>
          </p:cNvSpPr>
          <p:nvPr>
            <p:ph type="sldNum" sz="quarter" idx="12"/>
          </p:nvPr>
        </p:nvSpPr>
        <p:spPr/>
        <p:txBody>
          <a:bodyPr/>
          <a:lstStyle/>
          <a:p>
            <a:pPr>
              <a:defRPr/>
            </a:pPr>
            <a:fld id="{AC020F75-D0F8-49E5-BBC0-8DC5875967FC}" type="slidenum">
              <a:rPr lang="en-GB" altLang="en-US" smtClean="0"/>
              <a:pPr>
                <a:defRPr/>
              </a:pPr>
              <a:t>‹#›</a:t>
            </a:fld>
            <a:endParaRPr lang="en-GB" altLang="en-US"/>
          </a:p>
        </p:txBody>
      </p:sp>
    </p:spTree>
    <p:extLst>
      <p:ext uri="{BB962C8B-B14F-4D97-AF65-F5344CB8AC3E}">
        <p14:creationId xmlns:p14="http://schemas.microsoft.com/office/powerpoint/2010/main" val="9934493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BD9D90F-49BD-FA4A-61A3-E25523A1298A}"/>
              </a:ext>
            </a:extLst>
          </p:cNvPr>
          <p:cNvSpPr>
            <a:spLocks noGrp="1"/>
          </p:cNvSpPr>
          <p:nvPr>
            <p:ph type="title" orient="vert"/>
          </p:nvPr>
        </p:nvSpPr>
        <p:spPr>
          <a:xfrm>
            <a:off x="9451975" y="527403"/>
            <a:ext cx="2847975" cy="8394877"/>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9340750-8AFE-9669-E65C-CC717C2D084E}"/>
              </a:ext>
            </a:extLst>
          </p:cNvPr>
          <p:cNvSpPr>
            <a:spLocks noGrp="1"/>
          </p:cNvSpPr>
          <p:nvPr>
            <p:ph type="body" orient="vert" idx="1"/>
          </p:nvPr>
        </p:nvSpPr>
        <p:spPr>
          <a:xfrm>
            <a:off x="908050" y="527403"/>
            <a:ext cx="8378825" cy="839487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C37D2A4-9C43-FD9D-9DFE-E13408D4FC76}"/>
              </a:ext>
            </a:extLst>
          </p:cNvPr>
          <p:cNvSpPr>
            <a:spLocks noGrp="1"/>
          </p:cNvSpPr>
          <p:nvPr>
            <p:ph type="dt" sz="half" idx="10"/>
          </p:nvPr>
        </p:nvSpPr>
        <p:spPr/>
        <p:txBody>
          <a:bodyPr/>
          <a:lstStyle/>
          <a:p>
            <a:pPr>
              <a:defRPr/>
            </a:pPr>
            <a:endParaRPr lang="en-GB" altLang="en-US"/>
          </a:p>
        </p:txBody>
      </p:sp>
      <p:sp>
        <p:nvSpPr>
          <p:cNvPr id="5" name="Footer Placeholder 4">
            <a:extLst>
              <a:ext uri="{FF2B5EF4-FFF2-40B4-BE49-F238E27FC236}">
                <a16:creationId xmlns:a16="http://schemas.microsoft.com/office/drawing/2014/main" id="{D377A47A-2719-5D7D-5534-38F51F27FFA0}"/>
              </a:ext>
            </a:extLst>
          </p:cNvPr>
          <p:cNvSpPr>
            <a:spLocks noGrp="1"/>
          </p:cNvSpPr>
          <p:nvPr>
            <p:ph type="ftr" sz="quarter" idx="11"/>
          </p:nvPr>
        </p:nvSpPr>
        <p:spPr/>
        <p:txBody>
          <a:bodyPr/>
          <a:lstStyle/>
          <a:p>
            <a:pPr>
              <a:defRPr/>
            </a:pPr>
            <a:endParaRPr lang="en-GB" altLang="en-US"/>
          </a:p>
        </p:txBody>
      </p:sp>
      <p:sp>
        <p:nvSpPr>
          <p:cNvPr id="6" name="Slide Number Placeholder 5">
            <a:extLst>
              <a:ext uri="{FF2B5EF4-FFF2-40B4-BE49-F238E27FC236}">
                <a16:creationId xmlns:a16="http://schemas.microsoft.com/office/drawing/2014/main" id="{552D378A-FAED-15A3-BF08-13852CE820AF}"/>
              </a:ext>
            </a:extLst>
          </p:cNvPr>
          <p:cNvSpPr>
            <a:spLocks noGrp="1"/>
          </p:cNvSpPr>
          <p:nvPr>
            <p:ph type="sldNum" sz="quarter" idx="12"/>
          </p:nvPr>
        </p:nvSpPr>
        <p:spPr/>
        <p:txBody>
          <a:bodyPr/>
          <a:lstStyle/>
          <a:p>
            <a:pPr>
              <a:defRPr/>
            </a:pPr>
            <a:fld id="{4E9624DE-0128-47D4-AE4C-8E202EEDCAC5}" type="slidenum">
              <a:rPr lang="en-GB" altLang="en-US" smtClean="0"/>
              <a:pPr>
                <a:defRPr/>
              </a:pPr>
              <a:t>‹#›</a:t>
            </a:fld>
            <a:endParaRPr lang="en-GB" altLang="en-US"/>
          </a:p>
        </p:txBody>
      </p:sp>
    </p:spTree>
    <p:extLst>
      <p:ext uri="{BB962C8B-B14F-4D97-AF65-F5344CB8AC3E}">
        <p14:creationId xmlns:p14="http://schemas.microsoft.com/office/powerpoint/2010/main" val="33131564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DB5806-1664-47FD-011E-CBDB2978CB9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8290844-F636-1A64-3AFC-B717ACA92B2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D09CFF9-CD19-CEEE-7091-AF33151BFBDB}"/>
              </a:ext>
            </a:extLst>
          </p:cNvPr>
          <p:cNvSpPr>
            <a:spLocks noGrp="1"/>
          </p:cNvSpPr>
          <p:nvPr>
            <p:ph type="dt" sz="half" idx="10"/>
          </p:nvPr>
        </p:nvSpPr>
        <p:spPr/>
        <p:txBody>
          <a:bodyPr/>
          <a:lstStyle/>
          <a:p>
            <a:pPr>
              <a:defRPr/>
            </a:pPr>
            <a:endParaRPr lang="en-GB" altLang="en-US"/>
          </a:p>
        </p:txBody>
      </p:sp>
      <p:sp>
        <p:nvSpPr>
          <p:cNvPr id="5" name="Footer Placeholder 4">
            <a:extLst>
              <a:ext uri="{FF2B5EF4-FFF2-40B4-BE49-F238E27FC236}">
                <a16:creationId xmlns:a16="http://schemas.microsoft.com/office/drawing/2014/main" id="{0765CE76-BECB-BA6C-492A-9D4419F7075B}"/>
              </a:ext>
            </a:extLst>
          </p:cNvPr>
          <p:cNvSpPr>
            <a:spLocks noGrp="1"/>
          </p:cNvSpPr>
          <p:nvPr>
            <p:ph type="ftr" sz="quarter" idx="11"/>
          </p:nvPr>
        </p:nvSpPr>
        <p:spPr/>
        <p:txBody>
          <a:bodyPr/>
          <a:lstStyle/>
          <a:p>
            <a:pPr>
              <a:defRPr/>
            </a:pPr>
            <a:endParaRPr lang="en-GB" altLang="en-US"/>
          </a:p>
        </p:txBody>
      </p:sp>
      <p:sp>
        <p:nvSpPr>
          <p:cNvPr id="6" name="Slide Number Placeholder 5">
            <a:extLst>
              <a:ext uri="{FF2B5EF4-FFF2-40B4-BE49-F238E27FC236}">
                <a16:creationId xmlns:a16="http://schemas.microsoft.com/office/drawing/2014/main" id="{9EF24849-63FE-D0B9-9813-45F23DF3EA9D}"/>
              </a:ext>
            </a:extLst>
          </p:cNvPr>
          <p:cNvSpPr>
            <a:spLocks noGrp="1"/>
          </p:cNvSpPr>
          <p:nvPr>
            <p:ph type="sldNum" sz="quarter" idx="12"/>
          </p:nvPr>
        </p:nvSpPr>
        <p:spPr/>
        <p:txBody>
          <a:bodyPr/>
          <a:lstStyle/>
          <a:p>
            <a:pPr>
              <a:defRPr/>
            </a:pPr>
            <a:fld id="{21FA7574-1E8A-4CCA-A93E-C2D8B58AAFCB}" type="slidenum">
              <a:rPr lang="en-GB" altLang="en-US" smtClean="0"/>
              <a:pPr>
                <a:defRPr/>
              </a:pPr>
              <a:t>‹#›</a:t>
            </a:fld>
            <a:endParaRPr lang="en-GB" altLang="en-US"/>
          </a:p>
        </p:txBody>
      </p:sp>
    </p:spTree>
    <p:extLst>
      <p:ext uri="{BB962C8B-B14F-4D97-AF65-F5344CB8AC3E}">
        <p14:creationId xmlns:p14="http://schemas.microsoft.com/office/powerpoint/2010/main" val="41393264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4099F0-F7AC-ECC1-BCB7-6D6B75DED443}"/>
              </a:ext>
            </a:extLst>
          </p:cNvPr>
          <p:cNvSpPr>
            <a:spLocks noGrp="1"/>
          </p:cNvSpPr>
          <p:nvPr>
            <p:ph type="title"/>
          </p:nvPr>
        </p:nvSpPr>
        <p:spPr>
          <a:xfrm>
            <a:off x="901171" y="2469622"/>
            <a:ext cx="11391900" cy="4120620"/>
          </a:xfrm>
        </p:spPr>
        <p:txBody>
          <a:bodyPr anchor="b"/>
          <a:lstStyle>
            <a:lvl1pPr>
              <a:defRPr sz="65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873A1BBF-3450-5C81-C043-6F0D1FE1D3C4}"/>
              </a:ext>
            </a:extLst>
          </p:cNvPr>
          <p:cNvSpPr>
            <a:spLocks noGrp="1"/>
          </p:cNvSpPr>
          <p:nvPr>
            <p:ph type="body" idx="1"/>
          </p:nvPr>
        </p:nvSpPr>
        <p:spPr>
          <a:xfrm>
            <a:off x="901171" y="6629225"/>
            <a:ext cx="11391900" cy="2166937"/>
          </a:xfrm>
        </p:spPr>
        <p:txBody>
          <a:bodyPr/>
          <a:lstStyle>
            <a:lvl1pPr marL="0" indent="0">
              <a:buNone/>
              <a:defRPr sz="2600">
                <a:solidFill>
                  <a:schemeClr val="tx1">
                    <a:tint val="75000"/>
                  </a:schemeClr>
                </a:solidFill>
              </a:defRPr>
            </a:lvl1pPr>
            <a:lvl2pPr marL="495285" indent="0">
              <a:buNone/>
              <a:defRPr sz="2167">
                <a:solidFill>
                  <a:schemeClr val="tx1">
                    <a:tint val="75000"/>
                  </a:schemeClr>
                </a:solidFill>
              </a:defRPr>
            </a:lvl2pPr>
            <a:lvl3pPr marL="990570" indent="0">
              <a:buNone/>
              <a:defRPr sz="1950">
                <a:solidFill>
                  <a:schemeClr val="tx1">
                    <a:tint val="75000"/>
                  </a:schemeClr>
                </a:solidFill>
              </a:defRPr>
            </a:lvl3pPr>
            <a:lvl4pPr marL="1485854" indent="0">
              <a:buNone/>
              <a:defRPr sz="1733">
                <a:solidFill>
                  <a:schemeClr val="tx1">
                    <a:tint val="75000"/>
                  </a:schemeClr>
                </a:solidFill>
              </a:defRPr>
            </a:lvl4pPr>
            <a:lvl5pPr marL="1981139" indent="0">
              <a:buNone/>
              <a:defRPr sz="1733">
                <a:solidFill>
                  <a:schemeClr val="tx1">
                    <a:tint val="75000"/>
                  </a:schemeClr>
                </a:solidFill>
              </a:defRPr>
            </a:lvl5pPr>
            <a:lvl6pPr marL="2476424" indent="0">
              <a:buNone/>
              <a:defRPr sz="1733">
                <a:solidFill>
                  <a:schemeClr val="tx1">
                    <a:tint val="75000"/>
                  </a:schemeClr>
                </a:solidFill>
              </a:defRPr>
            </a:lvl6pPr>
            <a:lvl7pPr marL="2971709" indent="0">
              <a:buNone/>
              <a:defRPr sz="1733">
                <a:solidFill>
                  <a:schemeClr val="tx1">
                    <a:tint val="75000"/>
                  </a:schemeClr>
                </a:solidFill>
              </a:defRPr>
            </a:lvl7pPr>
            <a:lvl8pPr marL="3466993" indent="0">
              <a:buNone/>
              <a:defRPr sz="1733">
                <a:solidFill>
                  <a:schemeClr val="tx1">
                    <a:tint val="75000"/>
                  </a:schemeClr>
                </a:solidFill>
              </a:defRPr>
            </a:lvl8pPr>
            <a:lvl9pPr marL="3962278" indent="0">
              <a:buNone/>
              <a:defRPr sz="1733">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1AB5284-6D9F-9C17-4B2E-0F0EF151A2DD}"/>
              </a:ext>
            </a:extLst>
          </p:cNvPr>
          <p:cNvSpPr>
            <a:spLocks noGrp="1"/>
          </p:cNvSpPr>
          <p:nvPr>
            <p:ph type="dt" sz="half" idx="10"/>
          </p:nvPr>
        </p:nvSpPr>
        <p:spPr/>
        <p:txBody>
          <a:bodyPr/>
          <a:lstStyle/>
          <a:p>
            <a:pPr>
              <a:defRPr/>
            </a:pPr>
            <a:endParaRPr lang="en-GB" altLang="en-US"/>
          </a:p>
        </p:txBody>
      </p:sp>
      <p:sp>
        <p:nvSpPr>
          <p:cNvPr id="5" name="Footer Placeholder 4">
            <a:extLst>
              <a:ext uri="{FF2B5EF4-FFF2-40B4-BE49-F238E27FC236}">
                <a16:creationId xmlns:a16="http://schemas.microsoft.com/office/drawing/2014/main" id="{68ACAAC8-3717-6494-1016-082EF42AABEF}"/>
              </a:ext>
            </a:extLst>
          </p:cNvPr>
          <p:cNvSpPr>
            <a:spLocks noGrp="1"/>
          </p:cNvSpPr>
          <p:nvPr>
            <p:ph type="ftr" sz="quarter" idx="11"/>
          </p:nvPr>
        </p:nvSpPr>
        <p:spPr/>
        <p:txBody>
          <a:bodyPr/>
          <a:lstStyle/>
          <a:p>
            <a:pPr>
              <a:defRPr/>
            </a:pPr>
            <a:endParaRPr lang="en-GB" altLang="en-US"/>
          </a:p>
        </p:txBody>
      </p:sp>
      <p:sp>
        <p:nvSpPr>
          <p:cNvPr id="6" name="Slide Number Placeholder 5">
            <a:extLst>
              <a:ext uri="{FF2B5EF4-FFF2-40B4-BE49-F238E27FC236}">
                <a16:creationId xmlns:a16="http://schemas.microsoft.com/office/drawing/2014/main" id="{5B06479A-F968-3DE0-4A42-E140E14E73B9}"/>
              </a:ext>
            </a:extLst>
          </p:cNvPr>
          <p:cNvSpPr>
            <a:spLocks noGrp="1"/>
          </p:cNvSpPr>
          <p:nvPr>
            <p:ph type="sldNum" sz="quarter" idx="12"/>
          </p:nvPr>
        </p:nvSpPr>
        <p:spPr/>
        <p:txBody>
          <a:bodyPr/>
          <a:lstStyle/>
          <a:p>
            <a:pPr>
              <a:defRPr/>
            </a:pPr>
            <a:fld id="{24206C63-F23E-49D3-932A-042B266D6AD4}" type="slidenum">
              <a:rPr lang="en-GB" altLang="en-US" smtClean="0"/>
              <a:pPr>
                <a:defRPr/>
              </a:pPr>
              <a:t>‹#›</a:t>
            </a:fld>
            <a:endParaRPr lang="en-GB" altLang="en-US"/>
          </a:p>
        </p:txBody>
      </p:sp>
    </p:spTree>
    <p:extLst>
      <p:ext uri="{BB962C8B-B14F-4D97-AF65-F5344CB8AC3E}">
        <p14:creationId xmlns:p14="http://schemas.microsoft.com/office/powerpoint/2010/main" val="40492940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F63BAC-CC92-31C2-759D-09DE695F592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05BBEE4-B9FD-9957-41EB-FE90BC372C1F}"/>
              </a:ext>
            </a:extLst>
          </p:cNvPr>
          <p:cNvSpPr>
            <a:spLocks noGrp="1"/>
          </p:cNvSpPr>
          <p:nvPr>
            <p:ph sz="half" idx="1"/>
          </p:nvPr>
        </p:nvSpPr>
        <p:spPr>
          <a:xfrm>
            <a:off x="908050" y="2637014"/>
            <a:ext cx="561340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FFD3E194-8B08-7E98-F984-F88D9584ABC8}"/>
              </a:ext>
            </a:extLst>
          </p:cNvPr>
          <p:cNvSpPr>
            <a:spLocks noGrp="1"/>
          </p:cNvSpPr>
          <p:nvPr>
            <p:ph sz="half" idx="2"/>
          </p:nvPr>
        </p:nvSpPr>
        <p:spPr>
          <a:xfrm>
            <a:off x="6686550" y="2637014"/>
            <a:ext cx="561340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88691EC6-05D5-2696-B72B-C858695B41B0}"/>
              </a:ext>
            </a:extLst>
          </p:cNvPr>
          <p:cNvSpPr>
            <a:spLocks noGrp="1"/>
          </p:cNvSpPr>
          <p:nvPr>
            <p:ph type="dt" sz="half" idx="10"/>
          </p:nvPr>
        </p:nvSpPr>
        <p:spPr/>
        <p:txBody>
          <a:bodyPr/>
          <a:lstStyle/>
          <a:p>
            <a:pPr>
              <a:defRPr/>
            </a:pPr>
            <a:endParaRPr lang="en-GB" altLang="en-US"/>
          </a:p>
        </p:txBody>
      </p:sp>
      <p:sp>
        <p:nvSpPr>
          <p:cNvPr id="6" name="Footer Placeholder 5">
            <a:extLst>
              <a:ext uri="{FF2B5EF4-FFF2-40B4-BE49-F238E27FC236}">
                <a16:creationId xmlns:a16="http://schemas.microsoft.com/office/drawing/2014/main" id="{6D92BB08-55D1-8DAB-FBFA-4032A586B8FD}"/>
              </a:ext>
            </a:extLst>
          </p:cNvPr>
          <p:cNvSpPr>
            <a:spLocks noGrp="1"/>
          </p:cNvSpPr>
          <p:nvPr>
            <p:ph type="ftr" sz="quarter" idx="11"/>
          </p:nvPr>
        </p:nvSpPr>
        <p:spPr/>
        <p:txBody>
          <a:bodyPr/>
          <a:lstStyle/>
          <a:p>
            <a:pPr>
              <a:defRPr/>
            </a:pPr>
            <a:endParaRPr lang="en-GB" altLang="en-US"/>
          </a:p>
        </p:txBody>
      </p:sp>
      <p:sp>
        <p:nvSpPr>
          <p:cNvPr id="7" name="Slide Number Placeholder 6">
            <a:extLst>
              <a:ext uri="{FF2B5EF4-FFF2-40B4-BE49-F238E27FC236}">
                <a16:creationId xmlns:a16="http://schemas.microsoft.com/office/drawing/2014/main" id="{8F566887-C6AC-F237-57C2-D2E9C8C65CBB}"/>
              </a:ext>
            </a:extLst>
          </p:cNvPr>
          <p:cNvSpPr>
            <a:spLocks noGrp="1"/>
          </p:cNvSpPr>
          <p:nvPr>
            <p:ph type="sldNum" sz="quarter" idx="12"/>
          </p:nvPr>
        </p:nvSpPr>
        <p:spPr/>
        <p:txBody>
          <a:bodyPr/>
          <a:lstStyle/>
          <a:p>
            <a:pPr>
              <a:defRPr/>
            </a:pPr>
            <a:fld id="{9779AB1E-A0CD-4E38-A75E-339DEE54B56A}" type="slidenum">
              <a:rPr lang="en-GB" altLang="en-US" smtClean="0"/>
              <a:pPr>
                <a:defRPr/>
              </a:pPr>
              <a:t>‹#›</a:t>
            </a:fld>
            <a:endParaRPr lang="en-GB" altLang="en-US"/>
          </a:p>
        </p:txBody>
      </p:sp>
    </p:spTree>
    <p:extLst>
      <p:ext uri="{BB962C8B-B14F-4D97-AF65-F5344CB8AC3E}">
        <p14:creationId xmlns:p14="http://schemas.microsoft.com/office/powerpoint/2010/main" val="40415479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C6C4D8-71E8-CEE6-CD4E-08839B9FF4DD}"/>
              </a:ext>
            </a:extLst>
          </p:cNvPr>
          <p:cNvSpPr>
            <a:spLocks noGrp="1"/>
          </p:cNvSpPr>
          <p:nvPr>
            <p:ph type="title"/>
          </p:nvPr>
        </p:nvSpPr>
        <p:spPr>
          <a:xfrm>
            <a:off x="909770" y="527404"/>
            <a:ext cx="11391900" cy="1914702"/>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4342D5A-29C9-695C-7930-7FBC22695A34}"/>
              </a:ext>
            </a:extLst>
          </p:cNvPr>
          <p:cNvSpPr>
            <a:spLocks noGrp="1"/>
          </p:cNvSpPr>
          <p:nvPr>
            <p:ph type="body" idx="1"/>
          </p:nvPr>
        </p:nvSpPr>
        <p:spPr>
          <a:xfrm>
            <a:off x="909771" y="2428347"/>
            <a:ext cx="5587603" cy="1190095"/>
          </a:xfrm>
        </p:spPr>
        <p:txBody>
          <a:bodyPr anchor="b"/>
          <a:lstStyle>
            <a:lvl1pPr marL="0" indent="0">
              <a:buNone/>
              <a:defRPr sz="2600" b="1"/>
            </a:lvl1pPr>
            <a:lvl2pPr marL="495285" indent="0">
              <a:buNone/>
              <a:defRPr sz="2167" b="1"/>
            </a:lvl2pPr>
            <a:lvl3pPr marL="990570" indent="0">
              <a:buNone/>
              <a:defRPr sz="1950" b="1"/>
            </a:lvl3pPr>
            <a:lvl4pPr marL="1485854" indent="0">
              <a:buNone/>
              <a:defRPr sz="1733" b="1"/>
            </a:lvl4pPr>
            <a:lvl5pPr marL="1981139" indent="0">
              <a:buNone/>
              <a:defRPr sz="1733" b="1"/>
            </a:lvl5pPr>
            <a:lvl6pPr marL="2476424" indent="0">
              <a:buNone/>
              <a:defRPr sz="1733" b="1"/>
            </a:lvl6pPr>
            <a:lvl7pPr marL="2971709" indent="0">
              <a:buNone/>
              <a:defRPr sz="1733" b="1"/>
            </a:lvl7pPr>
            <a:lvl8pPr marL="3466993" indent="0">
              <a:buNone/>
              <a:defRPr sz="1733" b="1"/>
            </a:lvl8pPr>
            <a:lvl9pPr marL="3962278" indent="0">
              <a:buNone/>
              <a:defRPr sz="1733" b="1"/>
            </a:lvl9pPr>
          </a:lstStyle>
          <a:p>
            <a:pPr lvl="0"/>
            <a:r>
              <a:rPr lang="en-US"/>
              <a:t>Click to edit Master text styles</a:t>
            </a:r>
          </a:p>
        </p:txBody>
      </p:sp>
      <p:sp>
        <p:nvSpPr>
          <p:cNvPr id="4" name="Content Placeholder 3">
            <a:extLst>
              <a:ext uri="{FF2B5EF4-FFF2-40B4-BE49-F238E27FC236}">
                <a16:creationId xmlns:a16="http://schemas.microsoft.com/office/drawing/2014/main" id="{D1BFAEE1-13EE-0C28-F751-0F8BDF5E6A9A}"/>
              </a:ext>
            </a:extLst>
          </p:cNvPr>
          <p:cNvSpPr>
            <a:spLocks noGrp="1"/>
          </p:cNvSpPr>
          <p:nvPr>
            <p:ph sz="half" idx="2"/>
          </p:nvPr>
        </p:nvSpPr>
        <p:spPr>
          <a:xfrm>
            <a:off x="909771" y="3618442"/>
            <a:ext cx="5587603"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224B69FE-C4E2-8A38-65CA-2246836D40DE}"/>
              </a:ext>
            </a:extLst>
          </p:cNvPr>
          <p:cNvSpPr>
            <a:spLocks noGrp="1"/>
          </p:cNvSpPr>
          <p:nvPr>
            <p:ph type="body" sz="quarter" idx="3"/>
          </p:nvPr>
        </p:nvSpPr>
        <p:spPr>
          <a:xfrm>
            <a:off x="6686550" y="2428347"/>
            <a:ext cx="5615120" cy="1190095"/>
          </a:xfrm>
        </p:spPr>
        <p:txBody>
          <a:bodyPr anchor="b"/>
          <a:lstStyle>
            <a:lvl1pPr marL="0" indent="0">
              <a:buNone/>
              <a:defRPr sz="2600" b="1"/>
            </a:lvl1pPr>
            <a:lvl2pPr marL="495285" indent="0">
              <a:buNone/>
              <a:defRPr sz="2167" b="1"/>
            </a:lvl2pPr>
            <a:lvl3pPr marL="990570" indent="0">
              <a:buNone/>
              <a:defRPr sz="1950" b="1"/>
            </a:lvl3pPr>
            <a:lvl4pPr marL="1485854" indent="0">
              <a:buNone/>
              <a:defRPr sz="1733" b="1"/>
            </a:lvl4pPr>
            <a:lvl5pPr marL="1981139" indent="0">
              <a:buNone/>
              <a:defRPr sz="1733" b="1"/>
            </a:lvl5pPr>
            <a:lvl6pPr marL="2476424" indent="0">
              <a:buNone/>
              <a:defRPr sz="1733" b="1"/>
            </a:lvl6pPr>
            <a:lvl7pPr marL="2971709" indent="0">
              <a:buNone/>
              <a:defRPr sz="1733" b="1"/>
            </a:lvl7pPr>
            <a:lvl8pPr marL="3466993" indent="0">
              <a:buNone/>
              <a:defRPr sz="1733" b="1"/>
            </a:lvl8pPr>
            <a:lvl9pPr marL="3962278" indent="0">
              <a:buNone/>
              <a:defRPr sz="1733" b="1"/>
            </a:lvl9pPr>
          </a:lstStyle>
          <a:p>
            <a:pPr lvl="0"/>
            <a:r>
              <a:rPr lang="en-US"/>
              <a:t>Click to edit Master text styles</a:t>
            </a:r>
          </a:p>
        </p:txBody>
      </p:sp>
      <p:sp>
        <p:nvSpPr>
          <p:cNvPr id="6" name="Content Placeholder 5">
            <a:extLst>
              <a:ext uri="{FF2B5EF4-FFF2-40B4-BE49-F238E27FC236}">
                <a16:creationId xmlns:a16="http://schemas.microsoft.com/office/drawing/2014/main" id="{CBE0A373-D448-5BB8-B0A4-44C72EB90653}"/>
              </a:ext>
            </a:extLst>
          </p:cNvPr>
          <p:cNvSpPr>
            <a:spLocks noGrp="1"/>
          </p:cNvSpPr>
          <p:nvPr>
            <p:ph sz="quarter" idx="4"/>
          </p:nvPr>
        </p:nvSpPr>
        <p:spPr>
          <a:xfrm>
            <a:off x="6686550" y="3618442"/>
            <a:ext cx="5615120"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94AD303C-35D3-8EA6-B373-D3A6CFF9C98A}"/>
              </a:ext>
            </a:extLst>
          </p:cNvPr>
          <p:cNvSpPr>
            <a:spLocks noGrp="1"/>
          </p:cNvSpPr>
          <p:nvPr>
            <p:ph type="dt" sz="half" idx="10"/>
          </p:nvPr>
        </p:nvSpPr>
        <p:spPr/>
        <p:txBody>
          <a:bodyPr/>
          <a:lstStyle/>
          <a:p>
            <a:pPr>
              <a:defRPr/>
            </a:pPr>
            <a:endParaRPr lang="en-GB" altLang="en-US"/>
          </a:p>
        </p:txBody>
      </p:sp>
      <p:sp>
        <p:nvSpPr>
          <p:cNvPr id="8" name="Footer Placeholder 7">
            <a:extLst>
              <a:ext uri="{FF2B5EF4-FFF2-40B4-BE49-F238E27FC236}">
                <a16:creationId xmlns:a16="http://schemas.microsoft.com/office/drawing/2014/main" id="{4F438042-98E7-6793-B144-7F736C262CDE}"/>
              </a:ext>
            </a:extLst>
          </p:cNvPr>
          <p:cNvSpPr>
            <a:spLocks noGrp="1"/>
          </p:cNvSpPr>
          <p:nvPr>
            <p:ph type="ftr" sz="quarter" idx="11"/>
          </p:nvPr>
        </p:nvSpPr>
        <p:spPr/>
        <p:txBody>
          <a:bodyPr/>
          <a:lstStyle/>
          <a:p>
            <a:pPr>
              <a:defRPr/>
            </a:pPr>
            <a:endParaRPr lang="en-GB" altLang="en-US"/>
          </a:p>
        </p:txBody>
      </p:sp>
      <p:sp>
        <p:nvSpPr>
          <p:cNvPr id="9" name="Slide Number Placeholder 8">
            <a:extLst>
              <a:ext uri="{FF2B5EF4-FFF2-40B4-BE49-F238E27FC236}">
                <a16:creationId xmlns:a16="http://schemas.microsoft.com/office/drawing/2014/main" id="{B69652FC-7314-7EF8-9386-7B18C0E32826}"/>
              </a:ext>
            </a:extLst>
          </p:cNvPr>
          <p:cNvSpPr>
            <a:spLocks noGrp="1"/>
          </p:cNvSpPr>
          <p:nvPr>
            <p:ph type="sldNum" sz="quarter" idx="12"/>
          </p:nvPr>
        </p:nvSpPr>
        <p:spPr/>
        <p:txBody>
          <a:bodyPr/>
          <a:lstStyle/>
          <a:p>
            <a:pPr>
              <a:defRPr/>
            </a:pPr>
            <a:fld id="{A20BF487-A2CE-490C-AC96-E46B65F18A5D}" type="slidenum">
              <a:rPr lang="en-GB" altLang="en-US" smtClean="0"/>
              <a:pPr>
                <a:defRPr/>
              </a:pPr>
              <a:t>‹#›</a:t>
            </a:fld>
            <a:endParaRPr lang="en-GB" altLang="en-US"/>
          </a:p>
        </p:txBody>
      </p:sp>
    </p:spTree>
    <p:extLst>
      <p:ext uri="{BB962C8B-B14F-4D97-AF65-F5344CB8AC3E}">
        <p14:creationId xmlns:p14="http://schemas.microsoft.com/office/powerpoint/2010/main" val="15173064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4E92E9-6215-7E62-7979-3B41C774CABA}"/>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62FEE532-B596-FB83-A8FB-FFA1E1B9EA8A}"/>
              </a:ext>
            </a:extLst>
          </p:cNvPr>
          <p:cNvSpPr>
            <a:spLocks noGrp="1"/>
          </p:cNvSpPr>
          <p:nvPr>
            <p:ph type="dt" sz="half" idx="10"/>
          </p:nvPr>
        </p:nvSpPr>
        <p:spPr/>
        <p:txBody>
          <a:bodyPr/>
          <a:lstStyle/>
          <a:p>
            <a:pPr>
              <a:defRPr/>
            </a:pPr>
            <a:endParaRPr lang="en-GB" altLang="en-US"/>
          </a:p>
        </p:txBody>
      </p:sp>
      <p:sp>
        <p:nvSpPr>
          <p:cNvPr id="4" name="Footer Placeholder 3">
            <a:extLst>
              <a:ext uri="{FF2B5EF4-FFF2-40B4-BE49-F238E27FC236}">
                <a16:creationId xmlns:a16="http://schemas.microsoft.com/office/drawing/2014/main" id="{2F12EDDD-683E-CEE5-C1FC-2B114743F685}"/>
              </a:ext>
            </a:extLst>
          </p:cNvPr>
          <p:cNvSpPr>
            <a:spLocks noGrp="1"/>
          </p:cNvSpPr>
          <p:nvPr>
            <p:ph type="ftr" sz="quarter" idx="11"/>
          </p:nvPr>
        </p:nvSpPr>
        <p:spPr/>
        <p:txBody>
          <a:bodyPr/>
          <a:lstStyle/>
          <a:p>
            <a:pPr>
              <a:defRPr/>
            </a:pPr>
            <a:endParaRPr lang="en-GB" altLang="en-US"/>
          </a:p>
        </p:txBody>
      </p:sp>
      <p:sp>
        <p:nvSpPr>
          <p:cNvPr id="5" name="Slide Number Placeholder 4">
            <a:extLst>
              <a:ext uri="{FF2B5EF4-FFF2-40B4-BE49-F238E27FC236}">
                <a16:creationId xmlns:a16="http://schemas.microsoft.com/office/drawing/2014/main" id="{6E73957A-2137-D5ED-ED53-2801F3F58CD9}"/>
              </a:ext>
            </a:extLst>
          </p:cNvPr>
          <p:cNvSpPr>
            <a:spLocks noGrp="1"/>
          </p:cNvSpPr>
          <p:nvPr>
            <p:ph type="sldNum" sz="quarter" idx="12"/>
          </p:nvPr>
        </p:nvSpPr>
        <p:spPr/>
        <p:txBody>
          <a:bodyPr/>
          <a:lstStyle/>
          <a:p>
            <a:pPr>
              <a:defRPr/>
            </a:pPr>
            <a:fld id="{93AE1617-672E-4DB5-BE49-82AA3C4D055D}" type="slidenum">
              <a:rPr lang="en-GB" altLang="en-US" smtClean="0"/>
              <a:pPr>
                <a:defRPr/>
              </a:pPr>
              <a:t>‹#›</a:t>
            </a:fld>
            <a:endParaRPr lang="en-GB" altLang="en-US"/>
          </a:p>
        </p:txBody>
      </p:sp>
    </p:spTree>
    <p:extLst>
      <p:ext uri="{BB962C8B-B14F-4D97-AF65-F5344CB8AC3E}">
        <p14:creationId xmlns:p14="http://schemas.microsoft.com/office/powerpoint/2010/main" val="39005664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10D51EA-74F4-B7FC-A2B3-6CB05AD7A04B}"/>
              </a:ext>
            </a:extLst>
          </p:cNvPr>
          <p:cNvSpPr>
            <a:spLocks noGrp="1"/>
          </p:cNvSpPr>
          <p:nvPr>
            <p:ph type="dt" sz="half" idx="10"/>
          </p:nvPr>
        </p:nvSpPr>
        <p:spPr/>
        <p:txBody>
          <a:bodyPr/>
          <a:lstStyle/>
          <a:p>
            <a:pPr>
              <a:defRPr/>
            </a:pPr>
            <a:endParaRPr lang="en-GB" altLang="en-US"/>
          </a:p>
        </p:txBody>
      </p:sp>
      <p:sp>
        <p:nvSpPr>
          <p:cNvPr id="3" name="Footer Placeholder 2">
            <a:extLst>
              <a:ext uri="{FF2B5EF4-FFF2-40B4-BE49-F238E27FC236}">
                <a16:creationId xmlns:a16="http://schemas.microsoft.com/office/drawing/2014/main" id="{6A856E97-4322-C75D-2AF3-EDD4CB9FC166}"/>
              </a:ext>
            </a:extLst>
          </p:cNvPr>
          <p:cNvSpPr>
            <a:spLocks noGrp="1"/>
          </p:cNvSpPr>
          <p:nvPr>
            <p:ph type="ftr" sz="quarter" idx="11"/>
          </p:nvPr>
        </p:nvSpPr>
        <p:spPr/>
        <p:txBody>
          <a:bodyPr/>
          <a:lstStyle/>
          <a:p>
            <a:pPr>
              <a:defRPr/>
            </a:pPr>
            <a:endParaRPr lang="en-GB" altLang="en-US"/>
          </a:p>
        </p:txBody>
      </p:sp>
      <p:sp>
        <p:nvSpPr>
          <p:cNvPr id="4" name="Slide Number Placeholder 3">
            <a:extLst>
              <a:ext uri="{FF2B5EF4-FFF2-40B4-BE49-F238E27FC236}">
                <a16:creationId xmlns:a16="http://schemas.microsoft.com/office/drawing/2014/main" id="{4F8CFA43-0FE5-DD26-3B1D-8C59BD094B95}"/>
              </a:ext>
            </a:extLst>
          </p:cNvPr>
          <p:cNvSpPr>
            <a:spLocks noGrp="1"/>
          </p:cNvSpPr>
          <p:nvPr>
            <p:ph type="sldNum" sz="quarter" idx="12"/>
          </p:nvPr>
        </p:nvSpPr>
        <p:spPr/>
        <p:txBody>
          <a:bodyPr/>
          <a:lstStyle/>
          <a:p>
            <a:pPr>
              <a:defRPr/>
            </a:pPr>
            <a:fld id="{86BD254C-825D-4258-822A-091077FE3DD8}" type="slidenum">
              <a:rPr lang="en-GB" altLang="en-US" smtClean="0"/>
              <a:pPr>
                <a:defRPr/>
              </a:pPr>
              <a:t>‹#›</a:t>
            </a:fld>
            <a:endParaRPr lang="en-GB" altLang="en-US"/>
          </a:p>
        </p:txBody>
      </p:sp>
    </p:spTree>
    <p:extLst>
      <p:ext uri="{BB962C8B-B14F-4D97-AF65-F5344CB8AC3E}">
        <p14:creationId xmlns:p14="http://schemas.microsoft.com/office/powerpoint/2010/main" val="6620672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645CA6-C01C-76F9-D29E-FBB0066F6FCA}"/>
              </a:ext>
            </a:extLst>
          </p:cNvPr>
          <p:cNvSpPr>
            <a:spLocks noGrp="1"/>
          </p:cNvSpPr>
          <p:nvPr>
            <p:ph type="title"/>
          </p:nvPr>
        </p:nvSpPr>
        <p:spPr>
          <a:xfrm>
            <a:off x="909771" y="660400"/>
            <a:ext cx="4259923" cy="2311400"/>
          </a:xfrm>
        </p:spPr>
        <p:txBody>
          <a:bodyPr anchor="b"/>
          <a:lstStyle>
            <a:lvl1pPr>
              <a:defRPr sz="3467"/>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966CF5B9-CB0A-EE96-8788-36D6C942D1A0}"/>
              </a:ext>
            </a:extLst>
          </p:cNvPr>
          <p:cNvSpPr>
            <a:spLocks noGrp="1"/>
          </p:cNvSpPr>
          <p:nvPr>
            <p:ph idx="1"/>
          </p:nvPr>
        </p:nvSpPr>
        <p:spPr>
          <a:xfrm>
            <a:off x="5615120" y="1426281"/>
            <a:ext cx="6686550" cy="7039681"/>
          </a:xfrm>
        </p:spPr>
        <p:txBody>
          <a:bodyPr/>
          <a:lstStyle>
            <a:lvl1pPr>
              <a:defRPr sz="3467"/>
            </a:lvl1pPr>
            <a:lvl2pPr>
              <a:defRPr sz="3033"/>
            </a:lvl2pPr>
            <a:lvl3pPr>
              <a:defRPr sz="2600"/>
            </a:lvl3pPr>
            <a:lvl4pPr>
              <a:defRPr sz="2167"/>
            </a:lvl4pPr>
            <a:lvl5pPr>
              <a:defRPr sz="2167"/>
            </a:lvl5pPr>
            <a:lvl6pPr>
              <a:defRPr sz="2167"/>
            </a:lvl6pPr>
            <a:lvl7pPr>
              <a:defRPr sz="2167"/>
            </a:lvl7pPr>
            <a:lvl8pPr>
              <a:defRPr sz="2167"/>
            </a:lvl8pPr>
            <a:lvl9pPr>
              <a:defRPr sz="21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4C90D344-39A0-58F2-C0D6-C573F24306C6}"/>
              </a:ext>
            </a:extLst>
          </p:cNvPr>
          <p:cNvSpPr>
            <a:spLocks noGrp="1"/>
          </p:cNvSpPr>
          <p:nvPr>
            <p:ph type="body" sz="half" idx="2"/>
          </p:nvPr>
        </p:nvSpPr>
        <p:spPr>
          <a:xfrm>
            <a:off x="909771" y="2971800"/>
            <a:ext cx="4259923" cy="5505627"/>
          </a:xfrm>
        </p:spPr>
        <p:txBody>
          <a:bodyPr/>
          <a:lstStyle>
            <a:lvl1pPr marL="0" indent="0">
              <a:buNone/>
              <a:defRPr sz="1733"/>
            </a:lvl1pPr>
            <a:lvl2pPr marL="495285" indent="0">
              <a:buNone/>
              <a:defRPr sz="1517"/>
            </a:lvl2pPr>
            <a:lvl3pPr marL="990570" indent="0">
              <a:buNone/>
              <a:defRPr sz="1300"/>
            </a:lvl3pPr>
            <a:lvl4pPr marL="1485854" indent="0">
              <a:buNone/>
              <a:defRPr sz="1083"/>
            </a:lvl4pPr>
            <a:lvl5pPr marL="1981139" indent="0">
              <a:buNone/>
              <a:defRPr sz="1083"/>
            </a:lvl5pPr>
            <a:lvl6pPr marL="2476424" indent="0">
              <a:buNone/>
              <a:defRPr sz="1083"/>
            </a:lvl6pPr>
            <a:lvl7pPr marL="2971709" indent="0">
              <a:buNone/>
              <a:defRPr sz="1083"/>
            </a:lvl7pPr>
            <a:lvl8pPr marL="3466993" indent="0">
              <a:buNone/>
              <a:defRPr sz="1083"/>
            </a:lvl8pPr>
            <a:lvl9pPr marL="3962278" indent="0">
              <a:buNone/>
              <a:defRPr sz="1083"/>
            </a:lvl9pPr>
          </a:lstStyle>
          <a:p>
            <a:pPr lvl="0"/>
            <a:r>
              <a:rPr lang="en-US"/>
              <a:t>Click to edit Master text styles</a:t>
            </a:r>
          </a:p>
        </p:txBody>
      </p:sp>
      <p:sp>
        <p:nvSpPr>
          <p:cNvPr id="5" name="Date Placeholder 4">
            <a:extLst>
              <a:ext uri="{FF2B5EF4-FFF2-40B4-BE49-F238E27FC236}">
                <a16:creationId xmlns:a16="http://schemas.microsoft.com/office/drawing/2014/main" id="{A431568C-CD49-2BDF-F401-56A1C2526812}"/>
              </a:ext>
            </a:extLst>
          </p:cNvPr>
          <p:cNvSpPr>
            <a:spLocks noGrp="1"/>
          </p:cNvSpPr>
          <p:nvPr>
            <p:ph type="dt" sz="half" idx="10"/>
          </p:nvPr>
        </p:nvSpPr>
        <p:spPr/>
        <p:txBody>
          <a:bodyPr/>
          <a:lstStyle/>
          <a:p>
            <a:pPr>
              <a:defRPr/>
            </a:pPr>
            <a:endParaRPr lang="en-GB" altLang="en-US"/>
          </a:p>
        </p:txBody>
      </p:sp>
      <p:sp>
        <p:nvSpPr>
          <p:cNvPr id="6" name="Footer Placeholder 5">
            <a:extLst>
              <a:ext uri="{FF2B5EF4-FFF2-40B4-BE49-F238E27FC236}">
                <a16:creationId xmlns:a16="http://schemas.microsoft.com/office/drawing/2014/main" id="{E190FCD7-A78D-D16B-8608-5CA35753FC2E}"/>
              </a:ext>
            </a:extLst>
          </p:cNvPr>
          <p:cNvSpPr>
            <a:spLocks noGrp="1"/>
          </p:cNvSpPr>
          <p:nvPr>
            <p:ph type="ftr" sz="quarter" idx="11"/>
          </p:nvPr>
        </p:nvSpPr>
        <p:spPr/>
        <p:txBody>
          <a:bodyPr/>
          <a:lstStyle/>
          <a:p>
            <a:pPr>
              <a:defRPr/>
            </a:pPr>
            <a:endParaRPr lang="en-GB" altLang="en-US"/>
          </a:p>
        </p:txBody>
      </p:sp>
      <p:sp>
        <p:nvSpPr>
          <p:cNvPr id="7" name="Slide Number Placeholder 6">
            <a:extLst>
              <a:ext uri="{FF2B5EF4-FFF2-40B4-BE49-F238E27FC236}">
                <a16:creationId xmlns:a16="http://schemas.microsoft.com/office/drawing/2014/main" id="{DC22CB80-F854-B643-C334-56B57B2F7190}"/>
              </a:ext>
            </a:extLst>
          </p:cNvPr>
          <p:cNvSpPr>
            <a:spLocks noGrp="1"/>
          </p:cNvSpPr>
          <p:nvPr>
            <p:ph type="sldNum" sz="quarter" idx="12"/>
          </p:nvPr>
        </p:nvSpPr>
        <p:spPr/>
        <p:txBody>
          <a:bodyPr/>
          <a:lstStyle/>
          <a:p>
            <a:pPr>
              <a:defRPr/>
            </a:pPr>
            <a:fld id="{D883F373-3789-44A1-9504-59C42EEF9CE9}" type="slidenum">
              <a:rPr lang="en-GB" altLang="en-US" smtClean="0"/>
              <a:pPr>
                <a:defRPr/>
              </a:pPr>
              <a:t>‹#›</a:t>
            </a:fld>
            <a:endParaRPr lang="en-GB" altLang="en-US"/>
          </a:p>
        </p:txBody>
      </p:sp>
    </p:spTree>
    <p:extLst>
      <p:ext uri="{BB962C8B-B14F-4D97-AF65-F5344CB8AC3E}">
        <p14:creationId xmlns:p14="http://schemas.microsoft.com/office/powerpoint/2010/main" val="23995282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A00C5B-4709-1FCD-B2F6-46AFB8E6D2DC}"/>
              </a:ext>
            </a:extLst>
          </p:cNvPr>
          <p:cNvSpPr>
            <a:spLocks noGrp="1"/>
          </p:cNvSpPr>
          <p:nvPr>
            <p:ph type="title"/>
          </p:nvPr>
        </p:nvSpPr>
        <p:spPr>
          <a:xfrm>
            <a:off x="909771" y="660400"/>
            <a:ext cx="4259923" cy="2311400"/>
          </a:xfrm>
        </p:spPr>
        <p:txBody>
          <a:bodyPr anchor="b"/>
          <a:lstStyle>
            <a:lvl1pPr>
              <a:defRPr sz="3467"/>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5A2A738B-27F3-D409-12B2-E42AFFA19F8D}"/>
              </a:ext>
            </a:extLst>
          </p:cNvPr>
          <p:cNvSpPr>
            <a:spLocks noGrp="1"/>
          </p:cNvSpPr>
          <p:nvPr>
            <p:ph type="pic" idx="1"/>
          </p:nvPr>
        </p:nvSpPr>
        <p:spPr>
          <a:xfrm>
            <a:off x="5615120" y="1426281"/>
            <a:ext cx="6686550" cy="7039681"/>
          </a:xfrm>
        </p:spPr>
        <p:txBody>
          <a:bodyPr/>
          <a:lstStyle>
            <a:lvl1pPr marL="0" indent="0">
              <a:buNone/>
              <a:defRPr sz="3467"/>
            </a:lvl1pPr>
            <a:lvl2pPr marL="495285" indent="0">
              <a:buNone/>
              <a:defRPr sz="3033"/>
            </a:lvl2pPr>
            <a:lvl3pPr marL="990570" indent="0">
              <a:buNone/>
              <a:defRPr sz="2600"/>
            </a:lvl3pPr>
            <a:lvl4pPr marL="1485854" indent="0">
              <a:buNone/>
              <a:defRPr sz="2167"/>
            </a:lvl4pPr>
            <a:lvl5pPr marL="1981139" indent="0">
              <a:buNone/>
              <a:defRPr sz="2167"/>
            </a:lvl5pPr>
            <a:lvl6pPr marL="2476424" indent="0">
              <a:buNone/>
              <a:defRPr sz="2167"/>
            </a:lvl6pPr>
            <a:lvl7pPr marL="2971709" indent="0">
              <a:buNone/>
              <a:defRPr sz="2167"/>
            </a:lvl7pPr>
            <a:lvl8pPr marL="3466993" indent="0">
              <a:buNone/>
              <a:defRPr sz="2167"/>
            </a:lvl8pPr>
            <a:lvl9pPr marL="3962278" indent="0">
              <a:buNone/>
              <a:defRPr sz="2167"/>
            </a:lvl9pPr>
          </a:lstStyle>
          <a:p>
            <a:endParaRPr lang="en-GB"/>
          </a:p>
        </p:txBody>
      </p:sp>
      <p:sp>
        <p:nvSpPr>
          <p:cNvPr id="4" name="Text Placeholder 3">
            <a:extLst>
              <a:ext uri="{FF2B5EF4-FFF2-40B4-BE49-F238E27FC236}">
                <a16:creationId xmlns:a16="http://schemas.microsoft.com/office/drawing/2014/main" id="{729C1B68-3500-5679-6FA7-E99E111247D5}"/>
              </a:ext>
            </a:extLst>
          </p:cNvPr>
          <p:cNvSpPr>
            <a:spLocks noGrp="1"/>
          </p:cNvSpPr>
          <p:nvPr>
            <p:ph type="body" sz="half" idx="2"/>
          </p:nvPr>
        </p:nvSpPr>
        <p:spPr>
          <a:xfrm>
            <a:off x="909771" y="2971800"/>
            <a:ext cx="4259923" cy="5505627"/>
          </a:xfrm>
        </p:spPr>
        <p:txBody>
          <a:bodyPr/>
          <a:lstStyle>
            <a:lvl1pPr marL="0" indent="0">
              <a:buNone/>
              <a:defRPr sz="1733"/>
            </a:lvl1pPr>
            <a:lvl2pPr marL="495285" indent="0">
              <a:buNone/>
              <a:defRPr sz="1517"/>
            </a:lvl2pPr>
            <a:lvl3pPr marL="990570" indent="0">
              <a:buNone/>
              <a:defRPr sz="1300"/>
            </a:lvl3pPr>
            <a:lvl4pPr marL="1485854" indent="0">
              <a:buNone/>
              <a:defRPr sz="1083"/>
            </a:lvl4pPr>
            <a:lvl5pPr marL="1981139" indent="0">
              <a:buNone/>
              <a:defRPr sz="1083"/>
            </a:lvl5pPr>
            <a:lvl6pPr marL="2476424" indent="0">
              <a:buNone/>
              <a:defRPr sz="1083"/>
            </a:lvl6pPr>
            <a:lvl7pPr marL="2971709" indent="0">
              <a:buNone/>
              <a:defRPr sz="1083"/>
            </a:lvl7pPr>
            <a:lvl8pPr marL="3466993" indent="0">
              <a:buNone/>
              <a:defRPr sz="1083"/>
            </a:lvl8pPr>
            <a:lvl9pPr marL="3962278" indent="0">
              <a:buNone/>
              <a:defRPr sz="1083"/>
            </a:lvl9pPr>
          </a:lstStyle>
          <a:p>
            <a:pPr lvl="0"/>
            <a:r>
              <a:rPr lang="en-US"/>
              <a:t>Click to edit Master text styles</a:t>
            </a:r>
          </a:p>
        </p:txBody>
      </p:sp>
      <p:sp>
        <p:nvSpPr>
          <p:cNvPr id="5" name="Date Placeholder 4">
            <a:extLst>
              <a:ext uri="{FF2B5EF4-FFF2-40B4-BE49-F238E27FC236}">
                <a16:creationId xmlns:a16="http://schemas.microsoft.com/office/drawing/2014/main" id="{ED136C6A-94B0-1423-32A5-7563789EFD6E}"/>
              </a:ext>
            </a:extLst>
          </p:cNvPr>
          <p:cNvSpPr>
            <a:spLocks noGrp="1"/>
          </p:cNvSpPr>
          <p:nvPr>
            <p:ph type="dt" sz="half" idx="10"/>
          </p:nvPr>
        </p:nvSpPr>
        <p:spPr/>
        <p:txBody>
          <a:bodyPr/>
          <a:lstStyle/>
          <a:p>
            <a:pPr>
              <a:defRPr/>
            </a:pPr>
            <a:endParaRPr lang="en-GB" altLang="en-US"/>
          </a:p>
        </p:txBody>
      </p:sp>
      <p:sp>
        <p:nvSpPr>
          <p:cNvPr id="6" name="Footer Placeholder 5">
            <a:extLst>
              <a:ext uri="{FF2B5EF4-FFF2-40B4-BE49-F238E27FC236}">
                <a16:creationId xmlns:a16="http://schemas.microsoft.com/office/drawing/2014/main" id="{0A8AFA99-77D0-97D3-7B53-1CE02520DF5C}"/>
              </a:ext>
            </a:extLst>
          </p:cNvPr>
          <p:cNvSpPr>
            <a:spLocks noGrp="1"/>
          </p:cNvSpPr>
          <p:nvPr>
            <p:ph type="ftr" sz="quarter" idx="11"/>
          </p:nvPr>
        </p:nvSpPr>
        <p:spPr/>
        <p:txBody>
          <a:bodyPr/>
          <a:lstStyle/>
          <a:p>
            <a:pPr>
              <a:defRPr/>
            </a:pPr>
            <a:endParaRPr lang="en-GB" altLang="en-US"/>
          </a:p>
        </p:txBody>
      </p:sp>
      <p:sp>
        <p:nvSpPr>
          <p:cNvPr id="7" name="Slide Number Placeholder 6">
            <a:extLst>
              <a:ext uri="{FF2B5EF4-FFF2-40B4-BE49-F238E27FC236}">
                <a16:creationId xmlns:a16="http://schemas.microsoft.com/office/drawing/2014/main" id="{2BD39FBB-233B-B821-D7A3-F5DC5F17ABC4}"/>
              </a:ext>
            </a:extLst>
          </p:cNvPr>
          <p:cNvSpPr>
            <a:spLocks noGrp="1"/>
          </p:cNvSpPr>
          <p:nvPr>
            <p:ph type="sldNum" sz="quarter" idx="12"/>
          </p:nvPr>
        </p:nvSpPr>
        <p:spPr/>
        <p:txBody>
          <a:bodyPr/>
          <a:lstStyle/>
          <a:p>
            <a:pPr>
              <a:defRPr/>
            </a:pPr>
            <a:fld id="{B10F5F9F-1778-4160-9776-C41108EAE10A}" type="slidenum">
              <a:rPr lang="en-GB" altLang="en-US" smtClean="0"/>
              <a:pPr>
                <a:defRPr/>
              </a:pPr>
              <a:t>‹#›</a:t>
            </a:fld>
            <a:endParaRPr lang="en-GB" altLang="en-US"/>
          </a:p>
        </p:txBody>
      </p:sp>
    </p:spTree>
    <p:extLst>
      <p:ext uri="{BB962C8B-B14F-4D97-AF65-F5344CB8AC3E}">
        <p14:creationId xmlns:p14="http://schemas.microsoft.com/office/powerpoint/2010/main" val="1896390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CFBE493-7518-DC40-3F8F-59FDE33F5CBF}"/>
              </a:ext>
            </a:extLst>
          </p:cNvPr>
          <p:cNvSpPr>
            <a:spLocks noGrp="1"/>
          </p:cNvSpPr>
          <p:nvPr>
            <p:ph type="title"/>
          </p:nvPr>
        </p:nvSpPr>
        <p:spPr>
          <a:xfrm>
            <a:off x="908050" y="527404"/>
            <a:ext cx="11391900" cy="1914702"/>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079161F-6015-6FC3-CCF4-7B67E11F0147}"/>
              </a:ext>
            </a:extLst>
          </p:cNvPr>
          <p:cNvSpPr>
            <a:spLocks noGrp="1"/>
          </p:cNvSpPr>
          <p:nvPr>
            <p:ph type="body" idx="1"/>
          </p:nvPr>
        </p:nvSpPr>
        <p:spPr>
          <a:xfrm>
            <a:off x="908050" y="2637014"/>
            <a:ext cx="11391900" cy="628526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9F3CE22-42F9-67FE-57A7-204FF6A95BC4}"/>
              </a:ext>
            </a:extLst>
          </p:cNvPr>
          <p:cNvSpPr>
            <a:spLocks noGrp="1"/>
          </p:cNvSpPr>
          <p:nvPr>
            <p:ph type="dt" sz="half" idx="2"/>
          </p:nvPr>
        </p:nvSpPr>
        <p:spPr>
          <a:xfrm>
            <a:off x="908050" y="9181395"/>
            <a:ext cx="2971800" cy="527403"/>
          </a:xfrm>
          <a:prstGeom prst="rect">
            <a:avLst/>
          </a:prstGeom>
        </p:spPr>
        <p:txBody>
          <a:bodyPr vert="horz" lIns="91440" tIns="45720" rIns="91440" bIns="45720" rtlCol="0" anchor="ctr"/>
          <a:lstStyle>
            <a:lvl1pPr algn="l">
              <a:defRPr sz="1300">
                <a:solidFill>
                  <a:schemeClr val="tx1">
                    <a:tint val="75000"/>
                  </a:schemeClr>
                </a:solidFill>
              </a:defRPr>
            </a:lvl1pPr>
          </a:lstStyle>
          <a:p>
            <a:pPr>
              <a:defRPr/>
            </a:pPr>
            <a:endParaRPr lang="en-GB" altLang="en-US"/>
          </a:p>
        </p:txBody>
      </p:sp>
      <p:sp>
        <p:nvSpPr>
          <p:cNvPr id="5" name="Footer Placeholder 4">
            <a:extLst>
              <a:ext uri="{FF2B5EF4-FFF2-40B4-BE49-F238E27FC236}">
                <a16:creationId xmlns:a16="http://schemas.microsoft.com/office/drawing/2014/main" id="{D548DCF3-0149-FEB1-47A7-CDA64C64E38D}"/>
              </a:ext>
            </a:extLst>
          </p:cNvPr>
          <p:cNvSpPr>
            <a:spLocks noGrp="1"/>
          </p:cNvSpPr>
          <p:nvPr>
            <p:ph type="ftr" sz="quarter" idx="3"/>
          </p:nvPr>
        </p:nvSpPr>
        <p:spPr>
          <a:xfrm>
            <a:off x="4375150" y="9181395"/>
            <a:ext cx="4457700" cy="527403"/>
          </a:xfrm>
          <a:prstGeom prst="rect">
            <a:avLst/>
          </a:prstGeom>
        </p:spPr>
        <p:txBody>
          <a:bodyPr vert="horz" lIns="91440" tIns="45720" rIns="91440" bIns="45720" rtlCol="0" anchor="ctr"/>
          <a:lstStyle>
            <a:lvl1pPr algn="ctr">
              <a:defRPr sz="1300">
                <a:solidFill>
                  <a:schemeClr val="tx1">
                    <a:tint val="75000"/>
                  </a:schemeClr>
                </a:solidFill>
              </a:defRPr>
            </a:lvl1pPr>
          </a:lstStyle>
          <a:p>
            <a:pPr>
              <a:defRPr/>
            </a:pPr>
            <a:endParaRPr lang="en-GB" altLang="en-US"/>
          </a:p>
        </p:txBody>
      </p:sp>
      <p:sp>
        <p:nvSpPr>
          <p:cNvPr id="6" name="Slide Number Placeholder 5">
            <a:extLst>
              <a:ext uri="{FF2B5EF4-FFF2-40B4-BE49-F238E27FC236}">
                <a16:creationId xmlns:a16="http://schemas.microsoft.com/office/drawing/2014/main" id="{8A2D6110-A549-B984-4D17-847751B36FDD}"/>
              </a:ext>
            </a:extLst>
          </p:cNvPr>
          <p:cNvSpPr>
            <a:spLocks noGrp="1"/>
          </p:cNvSpPr>
          <p:nvPr>
            <p:ph type="sldNum" sz="quarter" idx="4"/>
          </p:nvPr>
        </p:nvSpPr>
        <p:spPr>
          <a:xfrm>
            <a:off x="9328150" y="9181395"/>
            <a:ext cx="2971800" cy="527403"/>
          </a:xfrm>
          <a:prstGeom prst="rect">
            <a:avLst/>
          </a:prstGeom>
        </p:spPr>
        <p:txBody>
          <a:bodyPr vert="horz" lIns="91440" tIns="45720" rIns="91440" bIns="45720" rtlCol="0" anchor="ctr"/>
          <a:lstStyle>
            <a:lvl1pPr algn="r">
              <a:defRPr sz="1300">
                <a:solidFill>
                  <a:schemeClr val="tx1">
                    <a:tint val="75000"/>
                  </a:schemeClr>
                </a:solidFill>
              </a:defRPr>
            </a:lvl1pPr>
          </a:lstStyle>
          <a:p>
            <a:pPr>
              <a:defRPr/>
            </a:pPr>
            <a:fld id="{4E3CB943-AE4E-4DE3-937C-62DD6014E49E}" type="slidenum">
              <a:rPr lang="en-GB" altLang="en-US" smtClean="0"/>
              <a:pPr>
                <a:defRPr/>
              </a:pPr>
              <a:t>‹#›</a:t>
            </a:fld>
            <a:endParaRPr lang="en-GB" altLang="en-US"/>
          </a:p>
        </p:txBody>
      </p:sp>
    </p:spTree>
    <p:extLst>
      <p:ext uri="{BB962C8B-B14F-4D97-AF65-F5344CB8AC3E}">
        <p14:creationId xmlns:p14="http://schemas.microsoft.com/office/powerpoint/2010/main" val="3871033191"/>
      </p:ext>
    </p:extLst>
  </p:cSld>
  <p:clrMap bg1="lt1" tx1="dk1" bg2="lt2" tx2="dk2" accent1="accent1" accent2="accent2" accent3="accent3" accent4="accent4" accent5="accent5" accent6="accent6" hlink="hlink" folHlink="folHlink"/>
  <p:sldLayoutIdLst>
    <p:sldLayoutId id="2147483803" r:id="rId1"/>
    <p:sldLayoutId id="2147483804" r:id="rId2"/>
    <p:sldLayoutId id="2147483805" r:id="rId3"/>
    <p:sldLayoutId id="2147483806" r:id="rId4"/>
    <p:sldLayoutId id="2147483807" r:id="rId5"/>
    <p:sldLayoutId id="2147483808" r:id="rId6"/>
    <p:sldLayoutId id="2147483809" r:id="rId7"/>
    <p:sldLayoutId id="2147483810" r:id="rId8"/>
    <p:sldLayoutId id="2147483811" r:id="rId9"/>
    <p:sldLayoutId id="2147483812" r:id="rId10"/>
    <p:sldLayoutId id="2147483813" r:id="rId11"/>
  </p:sldLayoutIdLst>
  <p:txStyles>
    <p:titleStyle>
      <a:lvl1pPr algn="l" defTabSz="990570" rtl="0" eaLnBrk="1" latinLnBrk="0" hangingPunct="1">
        <a:lnSpc>
          <a:spcPct val="90000"/>
        </a:lnSpc>
        <a:spcBef>
          <a:spcPct val="0"/>
        </a:spcBef>
        <a:buNone/>
        <a:defRPr sz="4767" kern="1200">
          <a:solidFill>
            <a:schemeClr val="tx1"/>
          </a:solidFill>
          <a:latin typeface="+mj-lt"/>
          <a:ea typeface="+mj-ea"/>
          <a:cs typeface="+mj-cs"/>
        </a:defRPr>
      </a:lvl1pPr>
    </p:titleStyle>
    <p:bodyStyle>
      <a:lvl1pPr marL="247642" indent="-247642" algn="l" defTabSz="990570" rtl="0" eaLnBrk="1" latinLnBrk="0" hangingPunct="1">
        <a:lnSpc>
          <a:spcPct val="90000"/>
        </a:lnSpc>
        <a:spcBef>
          <a:spcPts val="1083"/>
        </a:spcBef>
        <a:buFont typeface="Arial" panose="020B0604020202020204" pitchFamily="34" charset="0"/>
        <a:buChar char="•"/>
        <a:defRPr sz="3033" kern="1200">
          <a:solidFill>
            <a:schemeClr val="tx1"/>
          </a:solidFill>
          <a:latin typeface="+mn-lt"/>
          <a:ea typeface="+mn-ea"/>
          <a:cs typeface="+mn-cs"/>
        </a:defRPr>
      </a:lvl1pPr>
      <a:lvl2pPr marL="742927" indent="-247642" algn="l" defTabSz="990570" rtl="0" eaLnBrk="1" latinLnBrk="0" hangingPunct="1">
        <a:lnSpc>
          <a:spcPct val="90000"/>
        </a:lnSpc>
        <a:spcBef>
          <a:spcPts val="542"/>
        </a:spcBef>
        <a:buFont typeface="Arial" panose="020B0604020202020204" pitchFamily="34" charset="0"/>
        <a:buChar char="•"/>
        <a:defRPr sz="2600" kern="1200">
          <a:solidFill>
            <a:schemeClr val="tx1"/>
          </a:solidFill>
          <a:latin typeface="+mn-lt"/>
          <a:ea typeface="+mn-ea"/>
          <a:cs typeface="+mn-cs"/>
        </a:defRPr>
      </a:lvl2pPr>
      <a:lvl3pPr marL="1238212" indent="-247642" algn="l" defTabSz="990570" rtl="0" eaLnBrk="1" latinLnBrk="0" hangingPunct="1">
        <a:lnSpc>
          <a:spcPct val="90000"/>
        </a:lnSpc>
        <a:spcBef>
          <a:spcPts val="542"/>
        </a:spcBef>
        <a:buFont typeface="Arial" panose="020B0604020202020204" pitchFamily="34" charset="0"/>
        <a:buChar char="•"/>
        <a:defRPr sz="2167" kern="1200">
          <a:solidFill>
            <a:schemeClr val="tx1"/>
          </a:solidFill>
          <a:latin typeface="+mn-lt"/>
          <a:ea typeface="+mn-ea"/>
          <a:cs typeface="+mn-cs"/>
        </a:defRPr>
      </a:lvl3pPr>
      <a:lvl4pPr marL="1733497"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4pPr>
      <a:lvl5pPr marL="2228781"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5pPr>
      <a:lvl6pPr marL="2724066"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6pPr>
      <a:lvl7pPr marL="3219351"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7pPr>
      <a:lvl8pPr marL="3714636"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8pPr>
      <a:lvl9pPr marL="4209920"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9pPr>
    </p:bodyStyle>
    <p:otherStyle>
      <a:defPPr>
        <a:defRPr lang="en-US"/>
      </a:defPPr>
      <a:lvl1pPr marL="0" algn="l" defTabSz="990570" rtl="0" eaLnBrk="1" latinLnBrk="0" hangingPunct="1">
        <a:defRPr sz="1950" kern="1200">
          <a:solidFill>
            <a:schemeClr val="tx1"/>
          </a:solidFill>
          <a:latin typeface="+mn-lt"/>
          <a:ea typeface="+mn-ea"/>
          <a:cs typeface="+mn-cs"/>
        </a:defRPr>
      </a:lvl1pPr>
      <a:lvl2pPr marL="495285" algn="l" defTabSz="990570" rtl="0" eaLnBrk="1" latinLnBrk="0" hangingPunct="1">
        <a:defRPr sz="1950" kern="1200">
          <a:solidFill>
            <a:schemeClr val="tx1"/>
          </a:solidFill>
          <a:latin typeface="+mn-lt"/>
          <a:ea typeface="+mn-ea"/>
          <a:cs typeface="+mn-cs"/>
        </a:defRPr>
      </a:lvl2pPr>
      <a:lvl3pPr marL="990570" algn="l" defTabSz="990570" rtl="0" eaLnBrk="1" latinLnBrk="0" hangingPunct="1">
        <a:defRPr sz="1950" kern="1200">
          <a:solidFill>
            <a:schemeClr val="tx1"/>
          </a:solidFill>
          <a:latin typeface="+mn-lt"/>
          <a:ea typeface="+mn-ea"/>
          <a:cs typeface="+mn-cs"/>
        </a:defRPr>
      </a:lvl3pPr>
      <a:lvl4pPr marL="1485854" algn="l" defTabSz="990570" rtl="0" eaLnBrk="1" latinLnBrk="0" hangingPunct="1">
        <a:defRPr sz="1950" kern="1200">
          <a:solidFill>
            <a:schemeClr val="tx1"/>
          </a:solidFill>
          <a:latin typeface="+mn-lt"/>
          <a:ea typeface="+mn-ea"/>
          <a:cs typeface="+mn-cs"/>
        </a:defRPr>
      </a:lvl4pPr>
      <a:lvl5pPr marL="1981139" algn="l" defTabSz="990570" rtl="0" eaLnBrk="1" latinLnBrk="0" hangingPunct="1">
        <a:defRPr sz="1950" kern="1200">
          <a:solidFill>
            <a:schemeClr val="tx1"/>
          </a:solidFill>
          <a:latin typeface="+mn-lt"/>
          <a:ea typeface="+mn-ea"/>
          <a:cs typeface="+mn-cs"/>
        </a:defRPr>
      </a:lvl5pPr>
      <a:lvl6pPr marL="2476424" algn="l" defTabSz="990570" rtl="0" eaLnBrk="1" latinLnBrk="0" hangingPunct="1">
        <a:defRPr sz="1950" kern="1200">
          <a:solidFill>
            <a:schemeClr val="tx1"/>
          </a:solidFill>
          <a:latin typeface="+mn-lt"/>
          <a:ea typeface="+mn-ea"/>
          <a:cs typeface="+mn-cs"/>
        </a:defRPr>
      </a:lvl6pPr>
      <a:lvl7pPr marL="2971709" algn="l" defTabSz="990570" rtl="0" eaLnBrk="1" latinLnBrk="0" hangingPunct="1">
        <a:defRPr sz="1950" kern="1200">
          <a:solidFill>
            <a:schemeClr val="tx1"/>
          </a:solidFill>
          <a:latin typeface="+mn-lt"/>
          <a:ea typeface="+mn-ea"/>
          <a:cs typeface="+mn-cs"/>
        </a:defRPr>
      </a:lvl7pPr>
      <a:lvl8pPr marL="3466993" algn="l" defTabSz="990570" rtl="0" eaLnBrk="1" latinLnBrk="0" hangingPunct="1">
        <a:defRPr sz="1950" kern="1200">
          <a:solidFill>
            <a:schemeClr val="tx1"/>
          </a:solidFill>
          <a:latin typeface="+mn-lt"/>
          <a:ea typeface="+mn-ea"/>
          <a:cs typeface="+mn-cs"/>
        </a:defRPr>
      </a:lvl8pPr>
      <a:lvl9pPr marL="3962278" algn="l" defTabSz="990570" rtl="0" eaLnBrk="1" latinLnBrk="0" hangingPunct="1">
        <a:defRPr sz="19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3" Type="http://schemas.openxmlformats.org/officeDocument/2006/relationships/image" Target="../media/image59.png"/><Relationship Id="rId18" Type="http://schemas.openxmlformats.org/officeDocument/2006/relationships/customXml" Target="../ink/ink52.xml"/><Relationship Id="rId3" Type="http://schemas.openxmlformats.org/officeDocument/2006/relationships/image" Target="../media/image43.png"/><Relationship Id="rId12" Type="http://schemas.openxmlformats.org/officeDocument/2006/relationships/customXml" Target="../ink/ink49.xml"/><Relationship Id="rId17" Type="http://schemas.openxmlformats.org/officeDocument/2006/relationships/image" Target="../media/image61.png"/><Relationship Id="rId2" Type="http://schemas.openxmlformats.org/officeDocument/2006/relationships/notesSlide" Target="../notesSlides/notesSlide6.xml"/><Relationship Id="rId16" Type="http://schemas.openxmlformats.org/officeDocument/2006/relationships/customXml" Target="../ink/ink51.xml"/><Relationship Id="rId1" Type="http://schemas.openxmlformats.org/officeDocument/2006/relationships/slideLayout" Target="../slideLayouts/slideLayout7.xml"/><Relationship Id="rId11" Type="http://schemas.openxmlformats.org/officeDocument/2006/relationships/image" Target="../media/image56.png"/><Relationship Id="rId15" Type="http://schemas.openxmlformats.org/officeDocument/2006/relationships/image" Target="../media/image60.png"/><Relationship Id="rId19" Type="http://schemas.openxmlformats.org/officeDocument/2006/relationships/image" Target="../media/image62.png"/><Relationship Id="rId4" Type="http://schemas.openxmlformats.org/officeDocument/2006/relationships/customXml" Target="../ink/ink48.xml"/><Relationship Id="rId14" Type="http://schemas.openxmlformats.org/officeDocument/2006/relationships/customXml" Target="../ink/ink50.xml"/></Relationships>
</file>

<file path=ppt/slides/_rels/slide11.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customXml" Target="../ink/ink3.xml"/><Relationship Id="rId13" Type="http://schemas.openxmlformats.org/officeDocument/2006/relationships/image" Target="../media/image6.png"/><Relationship Id="rId18" Type="http://schemas.openxmlformats.org/officeDocument/2006/relationships/comments" Target="../comments/comment1.xml"/><Relationship Id="rId3" Type="http://schemas.openxmlformats.org/officeDocument/2006/relationships/image" Target="../media/image1.png"/><Relationship Id="rId7" Type="http://schemas.openxmlformats.org/officeDocument/2006/relationships/image" Target="../media/image3.png"/><Relationship Id="rId12" Type="http://schemas.openxmlformats.org/officeDocument/2006/relationships/customXml" Target="../ink/ink5.xml"/><Relationship Id="rId17" Type="http://schemas.openxmlformats.org/officeDocument/2006/relationships/image" Target="../media/image8.png"/><Relationship Id="rId2" Type="http://schemas.openxmlformats.org/officeDocument/2006/relationships/notesSlide" Target="../notesSlides/notesSlide2.xml"/><Relationship Id="rId16" Type="http://schemas.openxmlformats.org/officeDocument/2006/relationships/customXml" Target="../ink/ink7.xml"/><Relationship Id="rId1" Type="http://schemas.openxmlformats.org/officeDocument/2006/relationships/slideLayout" Target="../slideLayouts/slideLayout7.xml"/><Relationship Id="rId6" Type="http://schemas.openxmlformats.org/officeDocument/2006/relationships/customXml" Target="../ink/ink2.xml"/><Relationship Id="rId11" Type="http://schemas.openxmlformats.org/officeDocument/2006/relationships/image" Target="../media/image5.png"/><Relationship Id="rId5" Type="http://schemas.openxmlformats.org/officeDocument/2006/relationships/image" Target="../media/image2.png"/><Relationship Id="rId15" Type="http://schemas.openxmlformats.org/officeDocument/2006/relationships/image" Target="../media/image7.png"/><Relationship Id="rId10" Type="http://schemas.openxmlformats.org/officeDocument/2006/relationships/customXml" Target="../ink/ink4.xml"/><Relationship Id="rId4" Type="http://schemas.openxmlformats.org/officeDocument/2006/relationships/customXml" Target="../ink/ink1.xml"/><Relationship Id="rId9" Type="http://schemas.openxmlformats.org/officeDocument/2006/relationships/image" Target="../media/image4.png"/><Relationship Id="rId14" Type="http://schemas.openxmlformats.org/officeDocument/2006/relationships/customXml" Target="../ink/ink6.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customXml" Target="../ink/ink10.xml"/><Relationship Id="rId13" Type="http://schemas.openxmlformats.org/officeDocument/2006/relationships/image" Target="../media/image29.png"/><Relationship Id="rId18" Type="http://schemas.openxmlformats.org/officeDocument/2006/relationships/customXml" Target="../ink/ink14.xml"/><Relationship Id="rId26" Type="http://schemas.openxmlformats.org/officeDocument/2006/relationships/customXml" Target="../ink/ink18.xml"/><Relationship Id="rId39" Type="http://schemas.openxmlformats.org/officeDocument/2006/relationships/image" Target="../media/image42.png"/><Relationship Id="rId3" Type="http://schemas.openxmlformats.org/officeDocument/2006/relationships/image" Target="../media/image15.png"/><Relationship Id="rId21" Type="http://schemas.openxmlformats.org/officeDocument/2006/relationships/image" Target="../media/image33.png"/><Relationship Id="rId34" Type="http://schemas.openxmlformats.org/officeDocument/2006/relationships/customXml" Target="../ink/ink22.xml"/><Relationship Id="rId7" Type="http://schemas.openxmlformats.org/officeDocument/2006/relationships/image" Target="../media/image26.png"/><Relationship Id="rId17" Type="http://schemas.openxmlformats.org/officeDocument/2006/relationships/image" Target="../media/image31.png"/><Relationship Id="rId25" Type="http://schemas.openxmlformats.org/officeDocument/2006/relationships/image" Target="../media/image35.png"/><Relationship Id="rId33" Type="http://schemas.openxmlformats.org/officeDocument/2006/relationships/image" Target="../media/image39.png"/><Relationship Id="rId38" Type="http://schemas.openxmlformats.org/officeDocument/2006/relationships/customXml" Target="../ink/ink24.xml"/><Relationship Id="rId2" Type="http://schemas.openxmlformats.org/officeDocument/2006/relationships/notesSlide" Target="../notesSlides/notesSlide3.xml"/><Relationship Id="rId16" Type="http://schemas.openxmlformats.org/officeDocument/2006/relationships/customXml" Target="../ink/ink13.xml"/><Relationship Id="rId20" Type="http://schemas.openxmlformats.org/officeDocument/2006/relationships/customXml" Target="../ink/ink15.xml"/><Relationship Id="rId29" Type="http://schemas.openxmlformats.org/officeDocument/2006/relationships/image" Target="../media/image37.png"/><Relationship Id="rId41"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customXml" Target="../ink/ink9.xml"/><Relationship Id="rId24" Type="http://schemas.openxmlformats.org/officeDocument/2006/relationships/customXml" Target="../ink/ink17.xml"/><Relationship Id="rId32" Type="http://schemas.openxmlformats.org/officeDocument/2006/relationships/customXml" Target="../ink/ink21.xml"/><Relationship Id="rId37" Type="http://schemas.openxmlformats.org/officeDocument/2006/relationships/image" Target="../media/image41.png"/><Relationship Id="rId40" Type="http://schemas.openxmlformats.org/officeDocument/2006/relationships/customXml" Target="../ink/ink25.xml"/><Relationship Id="rId5" Type="http://schemas.openxmlformats.org/officeDocument/2006/relationships/image" Target="../media/image25.png"/><Relationship Id="rId15" Type="http://schemas.openxmlformats.org/officeDocument/2006/relationships/image" Target="../media/image30.png"/><Relationship Id="rId23" Type="http://schemas.openxmlformats.org/officeDocument/2006/relationships/image" Target="../media/image34.png"/><Relationship Id="rId28" Type="http://schemas.openxmlformats.org/officeDocument/2006/relationships/customXml" Target="../ink/ink19.xml"/><Relationship Id="rId36" Type="http://schemas.openxmlformats.org/officeDocument/2006/relationships/customXml" Target="../ink/ink23.xml"/><Relationship Id="rId10" Type="http://schemas.openxmlformats.org/officeDocument/2006/relationships/customXml" Target="../ink/ink11.xml"/><Relationship Id="rId19" Type="http://schemas.openxmlformats.org/officeDocument/2006/relationships/image" Target="../media/image32.png"/><Relationship Id="rId31" Type="http://schemas.openxmlformats.org/officeDocument/2006/relationships/image" Target="../media/image38.png"/><Relationship Id="rId4" Type="http://schemas.openxmlformats.org/officeDocument/2006/relationships/customXml" Target="../ink/ink8.xml"/><Relationship Id="rId9" Type="http://schemas.openxmlformats.org/officeDocument/2006/relationships/image" Target="../media/image27.png"/><Relationship Id="rId14" Type="http://schemas.openxmlformats.org/officeDocument/2006/relationships/customXml" Target="../ink/ink12.xml"/><Relationship Id="rId22" Type="http://schemas.openxmlformats.org/officeDocument/2006/relationships/customXml" Target="../ink/ink16.xml"/><Relationship Id="rId27" Type="http://schemas.openxmlformats.org/officeDocument/2006/relationships/image" Target="../media/image36.png"/><Relationship Id="rId30" Type="http://schemas.openxmlformats.org/officeDocument/2006/relationships/customXml" Target="../ink/ink20.xml"/><Relationship Id="rId35" Type="http://schemas.openxmlformats.org/officeDocument/2006/relationships/image" Target="../media/image40.png"/></Relationships>
</file>

<file path=ppt/slides/_rels/slide8.xml.rels><?xml version="1.0" encoding="UTF-8" standalone="yes"?>
<Relationships xmlns="http://schemas.openxmlformats.org/package/2006/relationships"><Relationship Id="rId8" Type="http://schemas.openxmlformats.org/officeDocument/2006/relationships/customXml" Target="../ink/ink28.xml"/><Relationship Id="rId13" Type="http://schemas.openxmlformats.org/officeDocument/2006/relationships/image" Target="../media/image49.png"/><Relationship Id="rId18" Type="http://schemas.openxmlformats.org/officeDocument/2006/relationships/customXml" Target="../ink/ink33.xml"/><Relationship Id="rId26" Type="http://schemas.openxmlformats.org/officeDocument/2006/relationships/customXml" Target="../ink/ink37.xml"/><Relationship Id="rId3" Type="http://schemas.openxmlformats.org/officeDocument/2006/relationships/image" Target="../media/image17.png"/><Relationship Id="rId21" Type="http://schemas.openxmlformats.org/officeDocument/2006/relationships/image" Target="../media/image53.png"/><Relationship Id="rId34" Type="http://schemas.openxmlformats.org/officeDocument/2006/relationships/customXml" Target="../ink/ink41.xml"/><Relationship Id="rId7" Type="http://schemas.openxmlformats.org/officeDocument/2006/relationships/image" Target="../media/image46.png"/><Relationship Id="rId12" Type="http://schemas.openxmlformats.org/officeDocument/2006/relationships/customXml" Target="../ink/ink30.xml"/><Relationship Id="rId17" Type="http://schemas.openxmlformats.org/officeDocument/2006/relationships/image" Target="../media/image51.png"/><Relationship Id="rId25" Type="http://schemas.openxmlformats.org/officeDocument/2006/relationships/image" Target="../media/image18.png"/><Relationship Id="rId33" Type="http://schemas.openxmlformats.org/officeDocument/2006/relationships/image" Target="../media/image22.png"/><Relationship Id="rId2" Type="http://schemas.openxmlformats.org/officeDocument/2006/relationships/notesSlide" Target="../notesSlides/notesSlide4.xml"/><Relationship Id="rId16" Type="http://schemas.openxmlformats.org/officeDocument/2006/relationships/customXml" Target="../ink/ink32.xml"/><Relationship Id="rId20" Type="http://schemas.openxmlformats.org/officeDocument/2006/relationships/customXml" Target="../ink/ink34.xml"/><Relationship Id="rId29"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customXml" Target="../ink/ink27.xml"/><Relationship Id="rId11" Type="http://schemas.openxmlformats.org/officeDocument/2006/relationships/image" Target="../media/image48.png"/><Relationship Id="rId24" Type="http://schemas.openxmlformats.org/officeDocument/2006/relationships/customXml" Target="../ink/ink36.xml"/><Relationship Id="rId32" Type="http://schemas.openxmlformats.org/officeDocument/2006/relationships/customXml" Target="../ink/ink40.xml"/><Relationship Id="rId37" Type="http://schemas.openxmlformats.org/officeDocument/2006/relationships/image" Target="../media/image24.png"/><Relationship Id="rId5" Type="http://schemas.openxmlformats.org/officeDocument/2006/relationships/image" Target="../media/image45.png"/><Relationship Id="rId15" Type="http://schemas.openxmlformats.org/officeDocument/2006/relationships/image" Target="../media/image50.png"/><Relationship Id="rId23" Type="http://schemas.openxmlformats.org/officeDocument/2006/relationships/image" Target="../media/image170.png"/><Relationship Id="rId28" Type="http://schemas.openxmlformats.org/officeDocument/2006/relationships/customXml" Target="../ink/ink38.xml"/><Relationship Id="rId36" Type="http://schemas.openxmlformats.org/officeDocument/2006/relationships/customXml" Target="../ink/ink42.xml"/><Relationship Id="rId10" Type="http://schemas.openxmlformats.org/officeDocument/2006/relationships/customXml" Target="../ink/ink29.xml"/><Relationship Id="rId19" Type="http://schemas.openxmlformats.org/officeDocument/2006/relationships/image" Target="../media/image52.png"/><Relationship Id="rId31" Type="http://schemas.openxmlformats.org/officeDocument/2006/relationships/image" Target="../media/image21.png"/><Relationship Id="rId4" Type="http://schemas.openxmlformats.org/officeDocument/2006/relationships/customXml" Target="../ink/ink26.xml"/><Relationship Id="rId9" Type="http://schemas.openxmlformats.org/officeDocument/2006/relationships/image" Target="../media/image47.png"/><Relationship Id="rId14" Type="http://schemas.openxmlformats.org/officeDocument/2006/relationships/customXml" Target="../ink/ink31.xml"/><Relationship Id="rId22" Type="http://schemas.openxmlformats.org/officeDocument/2006/relationships/customXml" Target="../ink/ink35.xml"/><Relationship Id="rId27" Type="http://schemas.openxmlformats.org/officeDocument/2006/relationships/image" Target="../media/image19.png"/><Relationship Id="rId30" Type="http://schemas.openxmlformats.org/officeDocument/2006/relationships/customXml" Target="../ink/ink39.xml"/><Relationship Id="rId35" Type="http://schemas.openxmlformats.org/officeDocument/2006/relationships/image" Target="../media/image23.png"/></Relationships>
</file>

<file path=ppt/slides/_rels/slide9.xml.rels><?xml version="1.0" encoding="UTF-8" standalone="yes"?>
<Relationships xmlns="http://schemas.openxmlformats.org/package/2006/relationships"><Relationship Id="rId8" Type="http://schemas.openxmlformats.org/officeDocument/2006/relationships/customXml" Target="../ink/ink45.xml"/><Relationship Id="rId13" Type="http://schemas.openxmlformats.org/officeDocument/2006/relationships/image" Target="../media/image57.png"/><Relationship Id="rId3" Type="http://schemas.openxmlformats.org/officeDocument/2006/relationships/image" Target="../media/image28.png"/><Relationship Id="rId7" Type="http://schemas.openxmlformats.org/officeDocument/2006/relationships/image" Target="../media/image54.png"/><Relationship Id="rId12" Type="http://schemas.openxmlformats.org/officeDocument/2006/relationships/customXml" Target="../ink/ink47.xm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customXml" Target="../ink/ink44.xml"/><Relationship Id="rId11" Type="http://schemas.openxmlformats.org/officeDocument/2006/relationships/image" Target="../media/image56.png"/><Relationship Id="rId5" Type="http://schemas.openxmlformats.org/officeDocument/2006/relationships/image" Target="../media/image44.png"/><Relationship Id="rId10" Type="http://schemas.openxmlformats.org/officeDocument/2006/relationships/customXml" Target="../ink/ink46.xml"/><Relationship Id="rId4" Type="http://schemas.openxmlformats.org/officeDocument/2006/relationships/customXml" Target="../ink/ink43.xml"/><Relationship Id="rId9" Type="http://schemas.openxmlformats.org/officeDocument/2006/relationships/image" Target="../media/image55.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BDB196"/>
        </a:solidFill>
        <a:effectLst/>
      </p:bgPr>
    </p:bg>
    <p:spTree>
      <p:nvGrpSpPr>
        <p:cNvPr id="1" name=""/>
        <p:cNvGrpSpPr/>
        <p:nvPr/>
      </p:nvGrpSpPr>
      <p:grpSpPr>
        <a:xfrm>
          <a:off x="0" y="0"/>
          <a:ext cx="0" cy="0"/>
          <a:chOff x="0" y="0"/>
          <a:chExt cx="0" cy="0"/>
        </a:xfrm>
      </p:grpSpPr>
      <p:sp>
        <p:nvSpPr>
          <p:cNvPr id="8194" name="Text Box 10">
            <a:extLst>
              <a:ext uri="{FF2B5EF4-FFF2-40B4-BE49-F238E27FC236}">
                <a16:creationId xmlns:a16="http://schemas.microsoft.com/office/drawing/2014/main" id="{9399A74E-087C-4B61-BE9B-80D78F157B51}"/>
              </a:ext>
            </a:extLst>
          </p:cNvPr>
          <p:cNvSpPr txBox="1">
            <a:spLocks noChangeArrowheads="1"/>
          </p:cNvSpPr>
          <p:nvPr/>
        </p:nvSpPr>
        <p:spPr bwMode="auto">
          <a:xfrm>
            <a:off x="994162" y="143559"/>
            <a:ext cx="1101725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spcBef>
                <a:spcPct val="50000"/>
              </a:spcBef>
            </a:pPr>
            <a:r>
              <a:rPr lang="en-GB" altLang="en-US" sz="3600" dirty="0">
                <a:latin typeface="Copperplate Gothic Bold" panose="020E0705020206020404" pitchFamily="34" charset="0"/>
              </a:rPr>
              <a:t>ASTRON V2.227 HOME PAGE    </a:t>
            </a:r>
          </a:p>
        </p:txBody>
      </p:sp>
      <p:pic>
        <p:nvPicPr>
          <p:cNvPr id="5" name="Picture 4">
            <a:extLst>
              <a:ext uri="{FF2B5EF4-FFF2-40B4-BE49-F238E27FC236}">
                <a16:creationId xmlns:a16="http://schemas.microsoft.com/office/drawing/2014/main" id="{15934B7F-CAC6-45BB-BE78-9D3EA214EAD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95372" y="1367466"/>
            <a:ext cx="13017255" cy="6968398"/>
          </a:xfrm>
          <a:prstGeom prst="rect">
            <a:avLst/>
          </a:prstGeom>
        </p:spPr>
      </p:pic>
      <p:sp>
        <p:nvSpPr>
          <p:cNvPr id="2" name="TextBox 1">
            <a:extLst>
              <a:ext uri="{FF2B5EF4-FFF2-40B4-BE49-F238E27FC236}">
                <a16:creationId xmlns:a16="http://schemas.microsoft.com/office/drawing/2014/main" id="{8C9C423C-792C-3881-61C7-FC683CC83C0E}"/>
              </a:ext>
            </a:extLst>
          </p:cNvPr>
          <p:cNvSpPr txBox="1"/>
          <p:nvPr/>
        </p:nvSpPr>
        <p:spPr>
          <a:xfrm>
            <a:off x="620524" y="8782356"/>
            <a:ext cx="6919580" cy="646331"/>
          </a:xfrm>
          <a:prstGeom prst="rect">
            <a:avLst/>
          </a:prstGeom>
          <a:noFill/>
        </p:spPr>
        <p:txBody>
          <a:bodyPr wrap="square" rtlCol="0">
            <a:spAutoFit/>
          </a:bodyPr>
          <a:lstStyle/>
          <a:p>
            <a:pPr algn="ctr"/>
            <a:r>
              <a:rPr lang="en-GB" sz="3600" b="1" dirty="0">
                <a:solidFill>
                  <a:schemeClr val="accent5">
                    <a:lumMod val="75000"/>
                  </a:schemeClr>
                </a:solidFill>
              </a:rPr>
              <a:t>General View of Astron Home Page </a:t>
            </a:r>
          </a:p>
        </p:txBody>
      </p:sp>
      <p:sp>
        <p:nvSpPr>
          <p:cNvPr id="3" name="TextBox 2">
            <a:extLst>
              <a:ext uri="{FF2B5EF4-FFF2-40B4-BE49-F238E27FC236}">
                <a16:creationId xmlns:a16="http://schemas.microsoft.com/office/drawing/2014/main" id="{BA0EB133-1867-5458-8B4C-E1D7E6AAFB7A}"/>
              </a:ext>
            </a:extLst>
          </p:cNvPr>
          <p:cNvSpPr txBox="1"/>
          <p:nvPr/>
        </p:nvSpPr>
        <p:spPr>
          <a:xfrm>
            <a:off x="7540104" y="998134"/>
            <a:ext cx="4248472" cy="369332"/>
          </a:xfrm>
          <a:prstGeom prst="rect">
            <a:avLst/>
          </a:prstGeom>
          <a:noFill/>
        </p:spPr>
        <p:txBody>
          <a:bodyPr wrap="square" rtlCol="0">
            <a:spAutoFit/>
          </a:bodyPr>
          <a:lstStyle/>
          <a:p>
            <a:r>
              <a:rPr lang="en-GB" dirty="0">
                <a:solidFill>
                  <a:srgbClr val="FF0000"/>
                </a:solidFill>
              </a:rPr>
              <a:t>Click here to download the User Notes  </a:t>
            </a:r>
            <a:r>
              <a:rPr lang="en-GB" b="0" i="0" dirty="0">
                <a:solidFill>
                  <a:srgbClr val="FF0000"/>
                </a:solidFill>
                <a:effectLst/>
                <a:latin typeface="arial" panose="020B0604020202020204" pitchFamily="34" charset="0"/>
              </a:rPr>
              <a:t>▼</a:t>
            </a:r>
            <a:endParaRPr lang="en-GB" dirty="0">
              <a:solidFill>
                <a:srgbClr val="FF0000"/>
              </a:solidFill>
            </a:endParaRPr>
          </a:p>
        </p:txBody>
      </p:sp>
      <p:sp>
        <p:nvSpPr>
          <p:cNvPr id="4" name="TextBox 3">
            <a:extLst>
              <a:ext uri="{FF2B5EF4-FFF2-40B4-BE49-F238E27FC236}">
                <a16:creationId xmlns:a16="http://schemas.microsoft.com/office/drawing/2014/main" id="{9678C691-60D0-5BD1-53C8-9D90491F2D15}"/>
              </a:ext>
            </a:extLst>
          </p:cNvPr>
          <p:cNvSpPr txBox="1"/>
          <p:nvPr/>
        </p:nvSpPr>
        <p:spPr>
          <a:xfrm>
            <a:off x="2427536" y="8076812"/>
            <a:ext cx="5832648" cy="307777"/>
          </a:xfrm>
          <a:prstGeom prst="rect">
            <a:avLst/>
          </a:prstGeom>
          <a:noFill/>
        </p:spPr>
        <p:txBody>
          <a:bodyPr wrap="square" rtlCol="0">
            <a:spAutoFit/>
          </a:bodyPr>
          <a:lstStyle/>
          <a:p>
            <a:r>
              <a:rPr lang="en-GB" sz="1400" dirty="0">
                <a:solidFill>
                  <a:srgbClr val="FF0000"/>
                </a:solidFill>
                <a:latin typeface="Arial" panose="020B0604020202020204" pitchFamily="34" charset="0"/>
                <a:cs typeface="Arial" panose="020B0604020202020204" pitchFamily="34" charset="0"/>
              </a:rPr>
              <a:t> Click on one of the above line of tabs to move to a different page</a:t>
            </a:r>
            <a:endParaRPr lang="en-GB" sz="14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BDB196"/>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73A73A3-9CFA-444D-A0A3-A3EB2F86D9B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0238" y="128464"/>
            <a:ext cx="8567881" cy="8407051"/>
          </a:xfrm>
          <a:prstGeom prst="rect">
            <a:avLst/>
          </a:prstGeom>
        </p:spPr>
      </p:pic>
      <p:sp>
        <p:nvSpPr>
          <p:cNvPr id="8" name="TextBox 7">
            <a:extLst>
              <a:ext uri="{FF2B5EF4-FFF2-40B4-BE49-F238E27FC236}">
                <a16:creationId xmlns:a16="http://schemas.microsoft.com/office/drawing/2014/main" id="{D41E52BF-EAD9-EB7E-9C27-F3CD4C86250F}"/>
              </a:ext>
            </a:extLst>
          </p:cNvPr>
          <p:cNvSpPr txBox="1"/>
          <p:nvPr/>
        </p:nvSpPr>
        <p:spPr>
          <a:xfrm>
            <a:off x="9268296" y="1352600"/>
            <a:ext cx="2304256" cy="1200329"/>
          </a:xfrm>
          <a:prstGeom prst="rect">
            <a:avLst/>
          </a:prstGeom>
          <a:noFill/>
          <a:ln w="38100">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FF0000"/>
                </a:solidFill>
                <a:effectLst/>
                <a:uLnTx/>
                <a:uFillTx/>
                <a:latin typeface="Calibri" panose="020F0502020204030204"/>
                <a:ea typeface="+mn-ea"/>
                <a:cs typeface="+mn-cs"/>
              </a:rPr>
              <a:t>Easy time change box.</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FF0000"/>
                </a:solidFill>
                <a:effectLst/>
                <a:uLnTx/>
                <a:uFillTx/>
                <a:latin typeface="Calibri" panose="020F0502020204030204"/>
                <a:ea typeface="+mn-ea"/>
                <a:cs typeface="+mn-cs"/>
              </a:rPr>
              <a:t>Updates home and sight planner pages accordingly.</a:t>
            </a:r>
          </a:p>
        </p:txBody>
      </p:sp>
      <mc:AlternateContent xmlns:mc="http://schemas.openxmlformats.org/markup-compatibility/2006" xmlns:p14="http://schemas.microsoft.com/office/powerpoint/2010/main">
        <mc:Choice Requires="p14">
          <p:contentPart p14:bwMode="auto" r:id="rId4">
            <p14:nvContentPartPr>
              <p14:cNvPr id="18" name="Ink 17">
                <a:extLst>
                  <a:ext uri="{FF2B5EF4-FFF2-40B4-BE49-F238E27FC236}">
                    <a16:creationId xmlns:a16="http://schemas.microsoft.com/office/drawing/2014/main" id="{441D9036-973A-211E-A207-CE1DE98FDCE2}"/>
                  </a:ext>
                </a:extLst>
              </p14:cNvPr>
              <p14:cNvContentPartPr/>
              <p14:nvPr/>
            </p14:nvContentPartPr>
            <p14:xfrm>
              <a:off x="6906278" y="7713590"/>
              <a:ext cx="360" cy="360"/>
            </p14:xfrm>
          </p:contentPart>
        </mc:Choice>
        <mc:Fallback xmlns="">
          <p:pic>
            <p:nvPicPr>
              <p:cNvPr id="18" name="Ink 17">
                <a:extLst>
                  <a:ext uri="{FF2B5EF4-FFF2-40B4-BE49-F238E27FC236}">
                    <a16:creationId xmlns:a16="http://schemas.microsoft.com/office/drawing/2014/main" id="{441D9036-973A-211E-A207-CE1DE98FDCE2}"/>
                  </a:ext>
                </a:extLst>
              </p:cNvPr>
              <p:cNvPicPr/>
              <p:nvPr/>
            </p:nvPicPr>
            <p:blipFill>
              <a:blip r:embed="rId11"/>
              <a:stretch>
                <a:fillRect/>
              </a:stretch>
            </p:blipFill>
            <p:spPr>
              <a:xfrm>
                <a:off x="6888638" y="7695590"/>
                <a:ext cx="36000" cy="36000"/>
              </a:xfrm>
              <a:prstGeom prst="rect">
                <a:avLst/>
              </a:prstGeom>
            </p:spPr>
          </p:pic>
        </mc:Fallback>
      </mc:AlternateContent>
      <p:sp>
        <p:nvSpPr>
          <p:cNvPr id="2" name="TextBox 1">
            <a:extLst>
              <a:ext uri="{FF2B5EF4-FFF2-40B4-BE49-F238E27FC236}">
                <a16:creationId xmlns:a16="http://schemas.microsoft.com/office/drawing/2014/main" id="{1B6CE2AD-B502-6E73-7F59-CC3077BB9EC2}"/>
              </a:ext>
            </a:extLst>
          </p:cNvPr>
          <p:cNvSpPr txBox="1"/>
          <p:nvPr/>
        </p:nvSpPr>
        <p:spPr>
          <a:xfrm>
            <a:off x="6795186" y="1222554"/>
            <a:ext cx="1772695" cy="1631216"/>
          </a:xfrm>
          <a:prstGeom prst="rect">
            <a:avLst/>
          </a:prstGeom>
          <a:noFill/>
          <a:ln w="57150">
            <a:solidFill>
              <a:srgbClr val="FF0000"/>
            </a:solidFill>
          </a:ln>
        </p:spPr>
        <p:txBody>
          <a:bodyPr wrap="square" rtlCol="0">
            <a:spAutoFit/>
          </a:bodyPr>
          <a:lstStyle/>
          <a:p>
            <a:endParaRPr lang="en-GB" sz="2000" dirty="0"/>
          </a:p>
          <a:p>
            <a:endParaRPr lang="en-GB" sz="2000" dirty="0"/>
          </a:p>
          <a:p>
            <a:endParaRPr lang="en-GB" sz="2000" dirty="0"/>
          </a:p>
          <a:p>
            <a:endParaRPr lang="en-GB" sz="2000" dirty="0"/>
          </a:p>
          <a:p>
            <a:endParaRPr lang="en-GB" sz="2000" dirty="0"/>
          </a:p>
        </p:txBody>
      </p:sp>
      <mc:AlternateContent xmlns:mc="http://schemas.openxmlformats.org/markup-compatibility/2006" xmlns:p14="http://schemas.microsoft.com/office/powerpoint/2010/main">
        <mc:Choice Requires="p14">
          <p:contentPart p14:bwMode="auto" r:id="rId12">
            <p14:nvContentPartPr>
              <p14:cNvPr id="3" name="Ink 2">
                <a:extLst>
                  <a:ext uri="{FF2B5EF4-FFF2-40B4-BE49-F238E27FC236}">
                    <a16:creationId xmlns:a16="http://schemas.microsoft.com/office/drawing/2014/main" id="{5EB39388-62AE-647B-2453-2829450CD913}"/>
                  </a:ext>
                </a:extLst>
              </p14:cNvPr>
              <p14:cNvContentPartPr/>
              <p14:nvPr/>
            </p14:nvContentPartPr>
            <p14:xfrm>
              <a:off x="8608358" y="1975550"/>
              <a:ext cx="739800" cy="360"/>
            </p14:xfrm>
          </p:contentPart>
        </mc:Choice>
        <mc:Fallback xmlns="">
          <p:pic>
            <p:nvPicPr>
              <p:cNvPr id="3" name="Ink 2">
                <a:extLst>
                  <a:ext uri="{FF2B5EF4-FFF2-40B4-BE49-F238E27FC236}">
                    <a16:creationId xmlns:a16="http://schemas.microsoft.com/office/drawing/2014/main" id="{5EB39388-62AE-647B-2453-2829450CD913}"/>
                  </a:ext>
                </a:extLst>
              </p:cNvPr>
              <p:cNvPicPr/>
              <p:nvPr/>
            </p:nvPicPr>
            <p:blipFill>
              <a:blip r:embed="rId13"/>
              <a:stretch>
                <a:fillRect/>
              </a:stretch>
            </p:blipFill>
            <p:spPr>
              <a:xfrm>
                <a:off x="8590358" y="1957910"/>
                <a:ext cx="775440" cy="36000"/>
              </a:xfrm>
              <a:prstGeom prst="rect">
                <a:avLst/>
              </a:prstGeom>
            </p:spPr>
          </p:pic>
        </mc:Fallback>
      </mc:AlternateContent>
      <p:sp>
        <p:nvSpPr>
          <p:cNvPr id="5" name="TextBox 4">
            <a:extLst>
              <a:ext uri="{FF2B5EF4-FFF2-40B4-BE49-F238E27FC236}">
                <a16:creationId xmlns:a16="http://schemas.microsoft.com/office/drawing/2014/main" id="{E00FC98C-A6C5-E5B7-5BD1-E37029F61954}"/>
              </a:ext>
            </a:extLst>
          </p:cNvPr>
          <p:cNvSpPr txBox="1"/>
          <p:nvPr/>
        </p:nvSpPr>
        <p:spPr>
          <a:xfrm>
            <a:off x="9299346" y="3224808"/>
            <a:ext cx="1440160" cy="923330"/>
          </a:xfrm>
          <a:prstGeom prst="rect">
            <a:avLst/>
          </a:prstGeom>
          <a:noFill/>
        </p:spPr>
        <p:txBody>
          <a:bodyPr wrap="square" rtlCol="0">
            <a:spAutoFit/>
          </a:bodyPr>
          <a:lstStyle/>
          <a:p>
            <a:r>
              <a:rPr lang="en-GB" dirty="0">
                <a:solidFill>
                  <a:srgbClr val="FF0000"/>
                </a:solidFill>
              </a:rPr>
              <a:t>Various ‘select view’ options</a:t>
            </a:r>
          </a:p>
        </p:txBody>
      </p:sp>
      <p:sp>
        <p:nvSpPr>
          <p:cNvPr id="6" name="TextBox 5">
            <a:extLst>
              <a:ext uri="{FF2B5EF4-FFF2-40B4-BE49-F238E27FC236}">
                <a16:creationId xmlns:a16="http://schemas.microsoft.com/office/drawing/2014/main" id="{43EA6471-6723-6C8D-E98E-A33E655DE1CD}"/>
              </a:ext>
            </a:extLst>
          </p:cNvPr>
          <p:cNvSpPr txBox="1"/>
          <p:nvPr/>
        </p:nvSpPr>
        <p:spPr>
          <a:xfrm>
            <a:off x="6748736" y="3368824"/>
            <a:ext cx="1818785" cy="954107"/>
          </a:xfrm>
          <a:prstGeom prst="rect">
            <a:avLst/>
          </a:prstGeom>
          <a:noFill/>
          <a:ln w="57150">
            <a:solidFill>
              <a:srgbClr val="FF0000"/>
            </a:solidFill>
          </a:ln>
        </p:spPr>
        <p:txBody>
          <a:bodyPr wrap="square" rtlCol="0">
            <a:spAutoFit/>
          </a:bodyPr>
          <a:lstStyle/>
          <a:p>
            <a:endParaRPr lang="en-GB" sz="800" dirty="0"/>
          </a:p>
          <a:p>
            <a:endParaRPr lang="en-GB" sz="800" dirty="0"/>
          </a:p>
          <a:p>
            <a:endParaRPr lang="en-GB" sz="800" dirty="0"/>
          </a:p>
          <a:p>
            <a:endParaRPr lang="en-GB" sz="800" dirty="0"/>
          </a:p>
          <a:p>
            <a:endParaRPr lang="en-GB" sz="800" dirty="0"/>
          </a:p>
          <a:p>
            <a:endParaRPr lang="en-GB" sz="800" dirty="0"/>
          </a:p>
          <a:p>
            <a:endParaRPr lang="en-GB" sz="800" dirty="0"/>
          </a:p>
        </p:txBody>
      </p:sp>
      <mc:AlternateContent xmlns:mc="http://schemas.openxmlformats.org/markup-compatibility/2006" xmlns:p14="http://schemas.microsoft.com/office/powerpoint/2010/main">
        <mc:Choice Requires="p14">
          <p:contentPart p14:bwMode="auto" r:id="rId14">
            <p14:nvContentPartPr>
              <p14:cNvPr id="7" name="Ink 6">
                <a:extLst>
                  <a:ext uri="{FF2B5EF4-FFF2-40B4-BE49-F238E27FC236}">
                    <a16:creationId xmlns:a16="http://schemas.microsoft.com/office/drawing/2014/main" id="{8A4A2D84-3AB9-888C-ADC0-27B6ACF704BB}"/>
                  </a:ext>
                </a:extLst>
              </p14:cNvPr>
              <p14:cNvContentPartPr/>
              <p14:nvPr/>
            </p14:nvContentPartPr>
            <p14:xfrm>
              <a:off x="8637518" y="3795350"/>
              <a:ext cx="713160" cy="360"/>
            </p14:xfrm>
          </p:contentPart>
        </mc:Choice>
        <mc:Fallback xmlns="">
          <p:pic>
            <p:nvPicPr>
              <p:cNvPr id="7" name="Ink 6">
                <a:extLst>
                  <a:ext uri="{FF2B5EF4-FFF2-40B4-BE49-F238E27FC236}">
                    <a16:creationId xmlns:a16="http://schemas.microsoft.com/office/drawing/2014/main" id="{8A4A2D84-3AB9-888C-ADC0-27B6ACF704BB}"/>
                  </a:ext>
                </a:extLst>
              </p:cNvPr>
              <p:cNvPicPr/>
              <p:nvPr/>
            </p:nvPicPr>
            <p:blipFill>
              <a:blip r:embed="rId15"/>
              <a:stretch>
                <a:fillRect/>
              </a:stretch>
            </p:blipFill>
            <p:spPr>
              <a:xfrm>
                <a:off x="8619878" y="3777350"/>
                <a:ext cx="748800" cy="36000"/>
              </a:xfrm>
              <a:prstGeom prst="rect">
                <a:avLst/>
              </a:prstGeom>
            </p:spPr>
          </p:pic>
        </mc:Fallback>
      </mc:AlternateContent>
      <p:sp>
        <p:nvSpPr>
          <p:cNvPr id="9" name="TextBox 8">
            <a:extLst>
              <a:ext uri="{FF2B5EF4-FFF2-40B4-BE49-F238E27FC236}">
                <a16:creationId xmlns:a16="http://schemas.microsoft.com/office/drawing/2014/main" id="{E0EA034D-E2EA-E6CD-23C0-1268EFA8196E}"/>
              </a:ext>
            </a:extLst>
          </p:cNvPr>
          <p:cNvSpPr txBox="1"/>
          <p:nvPr/>
        </p:nvSpPr>
        <p:spPr>
          <a:xfrm>
            <a:off x="483320" y="8868467"/>
            <a:ext cx="9217024" cy="369332"/>
          </a:xfrm>
          <a:prstGeom prst="rect">
            <a:avLst/>
          </a:prstGeom>
          <a:noFill/>
        </p:spPr>
        <p:txBody>
          <a:bodyPr wrap="square" rtlCol="0">
            <a:spAutoFit/>
          </a:bodyPr>
          <a:lstStyle/>
          <a:p>
            <a:r>
              <a:rPr lang="en-GB" dirty="0">
                <a:solidFill>
                  <a:srgbClr val="FF0000"/>
                </a:solidFill>
              </a:rPr>
              <a:t>These columns blank as Sun, Moon and planets not in selected view (above horizon only)</a:t>
            </a:r>
          </a:p>
        </p:txBody>
      </p:sp>
      <mc:AlternateContent xmlns:mc="http://schemas.openxmlformats.org/markup-compatibility/2006" xmlns:p14="http://schemas.microsoft.com/office/powerpoint/2010/main">
        <mc:Choice Requires="p14">
          <p:contentPart p14:bwMode="auto" r:id="rId16">
            <p14:nvContentPartPr>
              <p14:cNvPr id="10" name="Ink 9">
                <a:extLst>
                  <a:ext uri="{FF2B5EF4-FFF2-40B4-BE49-F238E27FC236}">
                    <a16:creationId xmlns:a16="http://schemas.microsoft.com/office/drawing/2014/main" id="{94BA1F5F-EEA0-6E8C-EA8C-AB56A64DCA21}"/>
                  </a:ext>
                </a:extLst>
              </p14:cNvPr>
              <p14:cNvContentPartPr/>
              <p14:nvPr/>
            </p14:nvContentPartPr>
            <p14:xfrm>
              <a:off x="4069478" y="8530790"/>
              <a:ext cx="360" cy="380880"/>
            </p14:xfrm>
          </p:contentPart>
        </mc:Choice>
        <mc:Fallback xmlns="">
          <p:pic>
            <p:nvPicPr>
              <p:cNvPr id="10" name="Ink 9">
                <a:extLst>
                  <a:ext uri="{FF2B5EF4-FFF2-40B4-BE49-F238E27FC236}">
                    <a16:creationId xmlns:a16="http://schemas.microsoft.com/office/drawing/2014/main" id="{94BA1F5F-EEA0-6E8C-EA8C-AB56A64DCA21}"/>
                  </a:ext>
                </a:extLst>
              </p:cNvPr>
              <p:cNvPicPr/>
              <p:nvPr/>
            </p:nvPicPr>
            <p:blipFill>
              <a:blip r:embed="rId17"/>
              <a:stretch>
                <a:fillRect/>
              </a:stretch>
            </p:blipFill>
            <p:spPr>
              <a:xfrm>
                <a:off x="4051478" y="8512790"/>
                <a:ext cx="36000" cy="41652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7" name="Ink 16">
                <a:extLst>
                  <a:ext uri="{FF2B5EF4-FFF2-40B4-BE49-F238E27FC236}">
                    <a16:creationId xmlns:a16="http://schemas.microsoft.com/office/drawing/2014/main" id="{CE3026D5-44EE-2E5B-65E7-F8BD76E0B1FF}"/>
                  </a:ext>
                </a:extLst>
              </p14:cNvPr>
              <p14:cNvContentPartPr/>
              <p14:nvPr/>
            </p14:nvContentPartPr>
            <p14:xfrm>
              <a:off x="4587878" y="8501630"/>
              <a:ext cx="360" cy="432000"/>
            </p14:xfrm>
          </p:contentPart>
        </mc:Choice>
        <mc:Fallback xmlns="">
          <p:pic>
            <p:nvPicPr>
              <p:cNvPr id="17" name="Ink 16">
                <a:extLst>
                  <a:ext uri="{FF2B5EF4-FFF2-40B4-BE49-F238E27FC236}">
                    <a16:creationId xmlns:a16="http://schemas.microsoft.com/office/drawing/2014/main" id="{CE3026D5-44EE-2E5B-65E7-F8BD76E0B1FF}"/>
                  </a:ext>
                </a:extLst>
              </p:cNvPr>
              <p:cNvPicPr/>
              <p:nvPr/>
            </p:nvPicPr>
            <p:blipFill>
              <a:blip r:embed="rId19"/>
              <a:stretch>
                <a:fillRect/>
              </a:stretch>
            </p:blipFill>
            <p:spPr>
              <a:xfrm>
                <a:off x="4569878" y="8483630"/>
                <a:ext cx="36000" cy="467640"/>
              </a:xfrm>
              <a:prstGeom prst="rect">
                <a:avLst/>
              </a:prstGeom>
            </p:spPr>
          </p:pic>
        </mc:Fallback>
      </mc:AlternateContent>
    </p:spTree>
    <p:extLst>
      <p:ext uri="{BB962C8B-B14F-4D97-AF65-F5344CB8AC3E}">
        <p14:creationId xmlns:p14="http://schemas.microsoft.com/office/powerpoint/2010/main" val="32645801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BDB196"/>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6B3E58C-1BB3-4865-9ED9-B446DA034B28}"/>
              </a:ext>
            </a:extLst>
          </p:cNvPr>
          <p:cNvSpPr/>
          <p:nvPr/>
        </p:nvSpPr>
        <p:spPr>
          <a:xfrm>
            <a:off x="771352" y="9067371"/>
            <a:ext cx="10691517" cy="584775"/>
          </a:xfrm>
          <a:prstGeom prst="rect">
            <a:avLst/>
          </a:prstGeom>
        </p:spPr>
        <p:txBody>
          <a:bodyPr wrap="none">
            <a:spAutoFit/>
          </a:bodyPr>
          <a:lstStyle/>
          <a:p>
            <a:r>
              <a:rPr lang="en-GB" sz="3200" dirty="0">
                <a:solidFill>
                  <a:schemeClr val="bg1"/>
                </a:solidFill>
              </a:rPr>
              <a:t>  </a:t>
            </a:r>
            <a:r>
              <a:rPr lang="en-GB" sz="3200" dirty="0">
                <a:solidFill>
                  <a:srgbClr val="FF0000"/>
                </a:solidFill>
              </a:rPr>
              <a:t>Too much to explain here! Please read User Notes Chapter 18.</a:t>
            </a:r>
          </a:p>
        </p:txBody>
      </p:sp>
      <p:pic>
        <p:nvPicPr>
          <p:cNvPr id="3" name="Picture 2">
            <a:extLst>
              <a:ext uri="{FF2B5EF4-FFF2-40B4-BE49-F238E27FC236}">
                <a16:creationId xmlns:a16="http://schemas.microsoft.com/office/drawing/2014/main" id="{3BA4BD9A-E8A8-469F-9A31-BBE4D818286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591660" y="96545"/>
            <a:ext cx="12024679" cy="8481392"/>
          </a:xfrm>
          <a:prstGeom prst="rect">
            <a:avLst/>
          </a:prstGeom>
        </p:spPr>
      </p:pic>
      <p:sp>
        <p:nvSpPr>
          <p:cNvPr id="6" name="TextBox 5">
            <a:extLst>
              <a:ext uri="{FF2B5EF4-FFF2-40B4-BE49-F238E27FC236}">
                <a16:creationId xmlns:a16="http://schemas.microsoft.com/office/drawing/2014/main" id="{59073214-E169-4C58-BF8F-EDE48EC417C8}"/>
              </a:ext>
            </a:extLst>
          </p:cNvPr>
          <p:cNvSpPr txBox="1"/>
          <p:nvPr/>
        </p:nvSpPr>
        <p:spPr>
          <a:xfrm>
            <a:off x="447315" y="8625408"/>
            <a:ext cx="12313368" cy="523220"/>
          </a:xfrm>
          <a:prstGeom prst="rect">
            <a:avLst/>
          </a:prstGeom>
          <a:noFill/>
        </p:spPr>
        <p:txBody>
          <a:bodyPr wrap="square" rtlCol="0">
            <a:spAutoFit/>
          </a:bodyPr>
          <a:lstStyle/>
          <a:p>
            <a:r>
              <a:rPr lang="en-GB" sz="2800" dirty="0">
                <a:latin typeface="Arial" panose="020B0604020202020204" pitchFamily="34" charset="0"/>
                <a:cs typeface="Arial" panose="020B0604020202020204" pitchFamily="34" charset="0"/>
              </a:rPr>
              <a:t>Lunar Sight page. Screenshot of the example in User Notes Chapter 18.</a:t>
            </a:r>
            <a:endParaRPr lang="en-GB" dirty="0"/>
          </a:p>
        </p:txBody>
      </p:sp>
    </p:spTree>
    <p:extLst>
      <p:ext uri="{BB962C8B-B14F-4D97-AF65-F5344CB8AC3E}">
        <p14:creationId xmlns:p14="http://schemas.microsoft.com/office/powerpoint/2010/main" val="42822264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BDB196"/>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6B3E58C-1BB3-4865-9ED9-B446DA034B28}"/>
              </a:ext>
            </a:extLst>
          </p:cNvPr>
          <p:cNvSpPr/>
          <p:nvPr/>
        </p:nvSpPr>
        <p:spPr>
          <a:xfrm>
            <a:off x="339304" y="9291260"/>
            <a:ext cx="6279283" cy="584775"/>
          </a:xfrm>
          <a:prstGeom prst="rect">
            <a:avLst/>
          </a:prstGeom>
        </p:spPr>
        <p:txBody>
          <a:bodyPr wrap="none">
            <a:spAutoFit/>
          </a:bodyPr>
          <a:lstStyle/>
          <a:p>
            <a:r>
              <a:rPr lang="en-GB" sz="3200" dirty="0">
                <a:solidFill>
                  <a:schemeClr val="bg1"/>
                </a:solidFill>
              </a:rPr>
              <a:t>Please read User Notes Chapter 11.</a:t>
            </a:r>
          </a:p>
        </p:txBody>
      </p:sp>
      <p:sp>
        <p:nvSpPr>
          <p:cNvPr id="6" name="TextBox 5">
            <a:extLst>
              <a:ext uri="{FF2B5EF4-FFF2-40B4-BE49-F238E27FC236}">
                <a16:creationId xmlns:a16="http://schemas.microsoft.com/office/drawing/2014/main" id="{59073214-E169-4C58-BF8F-EDE48EC417C8}"/>
              </a:ext>
            </a:extLst>
          </p:cNvPr>
          <p:cNvSpPr txBox="1"/>
          <p:nvPr/>
        </p:nvSpPr>
        <p:spPr>
          <a:xfrm>
            <a:off x="330161" y="5246604"/>
            <a:ext cx="12313368" cy="1631216"/>
          </a:xfrm>
          <a:prstGeom prst="rect">
            <a:avLst/>
          </a:prstGeom>
          <a:noFill/>
        </p:spPr>
        <p:txBody>
          <a:bodyPr wrap="square" rtlCol="0">
            <a:spAutoFit/>
          </a:bodyPr>
          <a:lstStyle/>
          <a:p>
            <a:r>
              <a:rPr lang="en-GB" sz="2000" dirty="0">
                <a:latin typeface="Arial" panose="020B0604020202020204" pitchFamily="34" charset="0"/>
                <a:cs typeface="Arial" panose="020B0604020202020204" pitchFamily="34" charset="0"/>
              </a:rPr>
              <a:t>Screenshot of the example in User Notes Appendix 7.8.2 on Oct 15</a:t>
            </a:r>
            <a:r>
              <a:rPr lang="en-GB" sz="2000" baseline="30000" dirty="0">
                <a:latin typeface="Arial" panose="020B0604020202020204" pitchFamily="34" charset="0"/>
                <a:cs typeface="Arial" panose="020B0604020202020204" pitchFamily="34" charset="0"/>
              </a:rPr>
              <a:t>th</a:t>
            </a:r>
            <a:r>
              <a:rPr lang="en-GB" sz="2000" dirty="0">
                <a:latin typeface="Arial" panose="020B0604020202020204" pitchFamily="34" charset="0"/>
                <a:cs typeface="Arial" panose="020B0604020202020204" pitchFamily="34" charset="0"/>
              </a:rPr>
              <a:t>, 2024. This is an extreme example when the Moon’s declination change rate is over 18’ per hour. </a:t>
            </a:r>
          </a:p>
          <a:p>
            <a:endParaRPr lang="en-GB" sz="2000" dirty="0">
              <a:latin typeface="Arial" panose="020B0604020202020204" pitchFamily="34" charset="0"/>
              <a:cs typeface="Arial" panose="020B0604020202020204" pitchFamily="34" charset="0"/>
            </a:endParaRPr>
          </a:p>
          <a:p>
            <a:r>
              <a:rPr lang="en-GB" sz="2000" dirty="0">
                <a:latin typeface="Arial" panose="020B0604020202020204" pitchFamily="34" charset="0"/>
                <a:cs typeface="Arial" panose="020B0604020202020204" pitchFamily="34" charset="0"/>
              </a:rPr>
              <a:t>If uncorrected, an error of 5m 55s and 1° 25.6’ longitude would occur. Could be greater on a moving vessel – 18 knots Southbound would double the effect!</a:t>
            </a:r>
          </a:p>
        </p:txBody>
      </p:sp>
      <p:pic>
        <p:nvPicPr>
          <p:cNvPr id="4" name="Picture 3">
            <a:extLst>
              <a:ext uri="{FF2B5EF4-FFF2-40B4-BE49-F238E27FC236}">
                <a16:creationId xmlns:a16="http://schemas.microsoft.com/office/drawing/2014/main" id="{96D73391-D52C-43D4-B630-F955F57E38D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23280" y="165386"/>
            <a:ext cx="12858570" cy="5040560"/>
          </a:xfrm>
          <a:prstGeom prst="rect">
            <a:avLst/>
          </a:prstGeom>
        </p:spPr>
      </p:pic>
      <p:sp>
        <p:nvSpPr>
          <p:cNvPr id="2" name="TextBox 1">
            <a:extLst>
              <a:ext uri="{FF2B5EF4-FFF2-40B4-BE49-F238E27FC236}">
                <a16:creationId xmlns:a16="http://schemas.microsoft.com/office/drawing/2014/main" id="{68BFAF85-76A7-DD77-55B4-82B6A48B2E9C}"/>
              </a:ext>
            </a:extLst>
          </p:cNvPr>
          <p:cNvSpPr txBox="1"/>
          <p:nvPr/>
        </p:nvSpPr>
        <p:spPr>
          <a:xfrm>
            <a:off x="10132392" y="3800872"/>
            <a:ext cx="1800200" cy="1200329"/>
          </a:xfrm>
          <a:prstGeom prst="rect">
            <a:avLst/>
          </a:prstGeom>
          <a:noFill/>
        </p:spPr>
        <p:txBody>
          <a:bodyPr wrap="square" rtlCol="0">
            <a:spAutoFit/>
          </a:bodyPr>
          <a:lstStyle/>
          <a:p>
            <a:r>
              <a:rPr lang="en-GB" dirty="0">
                <a:solidFill>
                  <a:srgbClr val="FF0000"/>
                </a:solidFill>
              </a:rPr>
              <a:t>These are all the same position as the vessel is stationary.</a:t>
            </a:r>
          </a:p>
        </p:txBody>
      </p:sp>
    </p:spTree>
    <p:extLst>
      <p:ext uri="{BB962C8B-B14F-4D97-AF65-F5344CB8AC3E}">
        <p14:creationId xmlns:p14="http://schemas.microsoft.com/office/powerpoint/2010/main" val="22167774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BDB196"/>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6B3E58C-1BB3-4865-9ED9-B446DA034B28}"/>
              </a:ext>
            </a:extLst>
          </p:cNvPr>
          <p:cNvSpPr/>
          <p:nvPr/>
        </p:nvSpPr>
        <p:spPr>
          <a:xfrm>
            <a:off x="339304" y="9291260"/>
            <a:ext cx="8347221" cy="584775"/>
          </a:xfrm>
          <a:prstGeom prst="rect">
            <a:avLst/>
          </a:prstGeom>
        </p:spPr>
        <p:txBody>
          <a:bodyPr wrap="none">
            <a:spAutoFit/>
          </a:bodyPr>
          <a:lstStyle/>
          <a:p>
            <a:r>
              <a:rPr lang="en-GB" sz="3200" dirty="0">
                <a:solidFill>
                  <a:schemeClr val="bg1"/>
                </a:solidFill>
              </a:rPr>
              <a:t>Please read User Notes for full details of Astron. </a:t>
            </a:r>
          </a:p>
        </p:txBody>
      </p:sp>
      <p:sp>
        <p:nvSpPr>
          <p:cNvPr id="6" name="TextBox 5">
            <a:extLst>
              <a:ext uri="{FF2B5EF4-FFF2-40B4-BE49-F238E27FC236}">
                <a16:creationId xmlns:a16="http://schemas.microsoft.com/office/drawing/2014/main" id="{59073214-E169-4C58-BF8F-EDE48EC417C8}"/>
              </a:ext>
            </a:extLst>
          </p:cNvPr>
          <p:cNvSpPr txBox="1"/>
          <p:nvPr/>
        </p:nvSpPr>
        <p:spPr>
          <a:xfrm>
            <a:off x="1635448" y="848544"/>
            <a:ext cx="8347221" cy="3970318"/>
          </a:xfrm>
          <a:prstGeom prst="rect">
            <a:avLst/>
          </a:prstGeom>
          <a:noFill/>
        </p:spPr>
        <p:txBody>
          <a:bodyPr wrap="square" rtlCol="0">
            <a:spAutoFit/>
          </a:bodyPr>
          <a:lstStyle/>
          <a:p>
            <a:endParaRPr lang="en-GB" sz="2800" dirty="0">
              <a:latin typeface="Arial" panose="020B0604020202020204" pitchFamily="34" charset="0"/>
              <a:cs typeface="Arial" panose="020B0604020202020204" pitchFamily="34" charset="0"/>
            </a:endParaRPr>
          </a:p>
          <a:p>
            <a:r>
              <a:rPr lang="en-GB" sz="2800" dirty="0">
                <a:latin typeface="Arial" panose="020B0604020202020204" pitchFamily="34" charset="0"/>
                <a:cs typeface="Arial" panose="020B0604020202020204" pitchFamily="34" charset="0"/>
              </a:rPr>
              <a:t>Thank you for viewing this outline presentation.</a:t>
            </a:r>
          </a:p>
          <a:p>
            <a:endParaRPr lang="en-GB" sz="2800" dirty="0">
              <a:latin typeface="Arial" panose="020B0604020202020204" pitchFamily="34" charset="0"/>
              <a:cs typeface="Arial" panose="020B0604020202020204" pitchFamily="34" charset="0"/>
            </a:endParaRPr>
          </a:p>
          <a:p>
            <a:r>
              <a:rPr lang="en-GB" sz="2800" dirty="0">
                <a:latin typeface="Arial" panose="020B0604020202020204" pitchFamily="34" charset="0"/>
                <a:cs typeface="Arial" panose="020B0604020202020204" pitchFamily="34" charset="0"/>
              </a:rPr>
              <a:t>The author hopes that you find Astron useful.</a:t>
            </a:r>
          </a:p>
          <a:p>
            <a:endParaRPr lang="en-GB" sz="2800" dirty="0">
              <a:latin typeface="Arial" panose="020B0604020202020204" pitchFamily="34" charset="0"/>
              <a:cs typeface="Arial" panose="020B0604020202020204" pitchFamily="34" charset="0"/>
            </a:endParaRPr>
          </a:p>
          <a:p>
            <a:r>
              <a:rPr lang="en-GB" sz="2800" dirty="0">
                <a:latin typeface="Arial" panose="020B0604020202020204" pitchFamily="34" charset="0"/>
                <a:cs typeface="Arial" panose="020B0604020202020204" pitchFamily="34" charset="0"/>
              </a:rPr>
              <a:t>Please note that this presentation is seldom updated and may differ in small respects from the version of Astron dated 2022 July 01 that has been used here. </a:t>
            </a:r>
          </a:p>
        </p:txBody>
      </p:sp>
      <p:pic>
        <p:nvPicPr>
          <p:cNvPr id="5" name="Picture 4">
            <a:extLst>
              <a:ext uri="{FF2B5EF4-FFF2-40B4-BE49-F238E27FC236}">
                <a16:creationId xmlns:a16="http://schemas.microsoft.com/office/drawing/2014/main" id="{ED7485FB-C028-4D53-A84B-AB7D44E81403}"/>
              </a:ext>
            </a:extLst>
          </p:cNvPr>
          <p:cNvPicPr>
            <a:picLocks noChangeAspect="1"/>
          </p:cNvPicPr>
          <p:nvPr/>
        </p:nvPicPr>
        <p:blipFill>
          <a:blip r:embed="rId3"/>
          <a:stretch>
            <a:fillRect/>
          </a:stretch>
        </p:blipFill>
        <p:spPr>
          <a:xfrm>
            <a:off x="5379864" y="5961112"/>
            <a:ext cx="2070519" cy="2152075"/>
          </a:xfrm>
          <a:prstGeom prst="rect">
            <a:avLst/>
          </a:prstGeom>
        </p:spPr>
      </p:pic>
    </p:spTree>
    <p:extLst>
      <p:ext uri="{BB962C8B-B14F-4D97-AF65-F5344CB8AC3E}">
        <p14:creationId xmlns:p14="http://schemas.microsoft.com/office/powerpoint/2010/main" val="744729433"/>
      </p:ext>
    </p:extLst>
  </p:cSld>
  <p:clrMapOvr>
    <a:masterClrMapping/>
  </p:clrMapOvr>
  <p:transition spd="slow" advClick="0">
    <p:push dir="u"/>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BDB196"/>
        </a:solidFill>
        <a:effectLst/>
      </p:bgPr>
    </p:bg>
    <p:spTree>
      <p:nvGrpSpPr>
        <p:cNvPr id="1" name=""/>
        <p:cNvGrpSpPr/>
        <p:nvPr/>
      </p:nvGrpSpPr>
      <p:grpSpPr>
        <a:xfrm>
          <a:off x="0" y="0"/>
          <a:ext cx="0" cy="0"/>
          <a:chOff x="0" y="0"/>
          <a:chExt cx="0" cy="0"/>
        </a:xfrm>
      </p:grpSpPr>
      <p:sp>
        <p:nvSpPr>
          <p:cNvPr id="3" name="Text Box 10">
            <a:extLst>
              <a:ext uri="{FF2B5EF4-FFF2-40B4-BE49-F238E27FC236}">
                <a16:creationId xmlns:a16="http://schemas.microsoft.com/office/drawing/2014/main" id="{4835FE92-0760-4277-8F41-34EE97CC7D74}"/>
              </a:ext>
            </a:extLst>
          </p:cNvPr>
          <p:cNvSpPr txBox="1">
            <a:spLocks noChangeArrowheads="1"/>
          </p:cNvSpPr>
          <p:nvPr/>
        </p:nvSpPr>
        <p:spPr bwMode="auto">
          <a:xfrm>
            <a:off x="680785" y="204009"/>
            <a:ext cx="1101725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spcBef>
                <a:spcPct val="50000"/>
              </a:spcBef>
            </a:pPr>
            <a:r>
              <a:rPr lang="en-GB" altLang="en-US" sz="3600" dirty="0">
                <a:latin typeface="Copperplate Gothic Bold" panose="020E0705020206020404" pitchFamily="34" charset="0"/>
              </a:rPr>
              <a:t>Before you start, choose your settings</a:t>
            </a:r>
          </a:p>
        </p:txBody>
      </p:sp>
      <p:sp>
        <p:nvSpPr>
          <p:cNvPr id="4" name="TextBox 3">
            <a:extLst>
              <a:ext uri="{FF2B5EF4-FFF2-40B4-BE49-F238E27FC236}">
                <a16:creationId xmlns:a16="http://schemas.microsoft.com/office/drawing/2014/main" id="{A7D4461F-7787-4EF5-85E4-1E91FB880255}"/>
              </a:ext>
            </a:extLst>
          </p:cNvPr>
          <p:cNvSpPr txBox="1"/>
          <p:nvPr/>
        </p:nvSpPr>
        <p:spPr>
          <a:xfrm>
            <a:off x="7699838" y="10363766"/>
            <a:ext cx="7485612" cy="646331"/>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            </a:t>
            </a:r>
          </a:p>
          <a:p>
            <a:r>
              <a:rPr lang="en-GB" dirty="0">
                <a:latin typeface="Arial" panose="020B0604020202020204" pitchFamily="34" charset="0"/>
                <a:cs typeface="Arial" panose="020B0604020202020204" pitchFamily="34" charset="0"/>
              </a:rPr>
              <a:t>s</a:t>
            </a:r>
            <a:endParaRPr lang="en-GB" dirty="0"/>
          </a:p>
        </p:txBody>
      </p:sp>
      <p:pic>
        <p:nvPicPr>
          <p:cNvPr id="6" name="Picture 5">
            <a:extLst>
              <a:ext uri="{FF2B5EF4-FFF2-40B4-BE49-F238E27FC236}">
                <a16:creationId xmlns:a16="http://schemas.microsoft.com/office/drawing/2014/main" id="{DB17BCBE-CBFE-40BD-8028-3580A824789F}"/>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9887" y="1139538"/>
            <a:ext cx="10217528" cy="5469646"/>
          </a:xfrm>
          <a:prstGeom prst="rect">
            <a:avLst/>
          </a:prstGeom>
        </p:spPr>
      </p:pic>
      <p:sp>
        <p:nvSpPr>
          <p:cNvPr id="8" name="TextBox 7">
            <a:extLst>
              <a:ext uri="{FF2B5EF4-FFF2-40B4-BE49-F238E27FC236}">
                <a16:creationId xmlns:a16="http://schemas.microsoft.com/office/drawing/2014/main" id="{DE87AF2E-F8CB-4AEB-96FF-81D4D9D52691}"/>
              </a:ext>
            </a:extLst>
          </p:cNvPr>
          <p:cNvSpPr txBox="1"/>
          <p:nvPr/>
        </p:nvSpPr>
        <p:spPr>
          <a:xfrm>
            <a:off x="1563440" y="6196966"/>
            <a:ext cx="10785121" cy="2677656"/>
          </a:xfrm>
          <a:prstGeom prst="rect">
            <a:avLst/>
          </a:prstGeom>
          <a:noFill/>
        </p:spPr>
        <p:txBody>
          <a:bodyPr wrap="square" rtlCol="0">
            <a:spAutoFit/>
          </a:bodyPr>
          <a:lstStyle/>
          <a:p>
            <a:endParaRPr lang="en-GB" sz="2800" dirty="0">
              <a:latin typeface="Arial" panose="020B0604020202020204" pitchFamily="34" charset="0"/>
              <a:cs typeface="Arial" panose="020B0604020202020204" pitchFamily="34" charset="0"/>
            </a:endParaRPr>
          </a:p>
          <a:p>
            <a:r>
              <a:rPr lang="en-GB" sz="2800" dirty="0">
                <a:latin typeface="Arial" panose="020B0604020202020204" pitchFamily="34" charset="0"/>
                <a:cs typeface="Arial" panose="020B0604020202020204" pitchFamily="34" charset="0"/>
              </a:rPr>
              <a:t>C: Choose Feet or Metres</a:t>
            </a:r>
          </a:p>
          <a:p>
            <a:endParaRPr lang="en-GB" sz="2800" dirty="0">
              <a:latin typeface="Arial" panose="020B0604020202020204" pitchFamily="34" charset="0"/>
              <a:cs typeface="Arial" panose="020B0604020202020204" pitchFamily="34" charset="0"/>
            </a:endParaRPr>
          </a:p>
          <a:p>
            <a:r>
              <a:rPr lang="en-GB" sz="2800" dirty="0">
                <a:latin typeface="Arial" panose="020B0604020202020204" pitchFamily="34" charset="0"/>
                <a:cs typeface="Arial" panose="020B0604020202020204" pitchFamily="34" charset="0"/>
              </a:rPr>
              <a:t>                  D: Choose Fahrenheit or Celsius</a:t>
            </a:r>
          </a:p>
          <a:p>
            <a:endParaRPr lang="en-GB" sz="2800" dirty="0">
              <a:latin typeface="Arial" panose="020B0604020202020204" pitchFamily="34" charset="0"/>
              <a:cs typeface="Arial" panose="020B0604020202020204" pitchFamily="34" charset="0"/>
            </a:endParaRPr>
          </a:p>
          <a:p>
            <a:r>
              <a:rPr lang="en-GB" sz="2800" dirty="0">
                <a:latin typeface="Arial" panose="020B0604020202020204" pitchFamily="34" charset="0"/>
                <a:cs typeface="Arial" panose="020B0604020202020204" pitchFamily="34" charset="0"/>
              </a:rPr>
              <a:t>                             E: Choose Hectopascals or Inches of Mercury</a:t>
            </a:r>
          </a:p>
        </p:txBody>
      </p:sp>
      <p:sp>
        <p:nvSpPr>
          <p:cNvPr id="8215" name="TextBox 8214">
            <a:extLst>
              <a:ext uri="{FF2B5EF4-FFF2-40B4-BE49-F238E27FC236}">
                <a16:creationId xmlns:a16="http://schemas.microsoft.com/office/drawing/2014/main" id="{203DCCE9-0E29-487A-AC3E-C1BA50C95FD1}"/>
              </a:ext>
            </a:extLst>
          </p:cNvPr>
          <p:cNvSpPr txBox="1"/>
          <p:nvPr/>
        </p:nvSpPr>
        <p:spPr>
          <a:xfrm>
            <a:off x="1731923" y="8923910"/>
            <a:ext cx="9744154" cy="830997"/>
          </a:xfrm>
          <a:prstGeom prst="rect">
            <a:avLst/>
          </a:prstGeom>
          <a:noFill/>
        </p:spPr>
        <p:txBody>
          <a:bodyPr wrap="square" rtlCol="0">
            <a:spAutoFit/>
          </a:bodyPr>
          <a:lstStyle/>
          <a:p>
            <a:pPr algn="ctr"/>
            <a:r>
              <a:rPr lang="en-GB" sz="2400" b="1" dirty="0">
                <a:solidFill>
                  <a:srgbClr val="0070C0"/>
                </a:solidFill>
              </a:rPr>
              <a:t>There are other settings too, both on this page and the Settings page.</a:t>
            </a:r>
          </a:p>
          <a:p>
            <a:pPr algn="ctr"/>
            <a:r>
              <a:rPr lang="en-GB" sz="2400" b="1" dirty="0">
                <a:solidFill>
                  <a:srgbClr val="0070C0"/>
                </a:solidFill>
              </a:rPr>
              <a:t> All settable items have blue legend and are remembered for your next use.</a:t>
            </a:r>
          </a:p>
        </p:txBody>
      </p:sp>
      <p:sp>
        <p:nvSpPr>
          <p:cNvPr id="2" name="TextBox 1">
            <a:extLst>
              <a:ext uri="{FF2B5EF4-FFF2-40B4-BE49-F238E27FC236}">
                <a16:creationId xmlns:a16="http://schemas.microsoft.com/office/drawing/2014/main" id="{D24EA706-18FC-DC1E-3C48-93C0C8C97AEF}"/>
              </a:ext>
            </a:extLst>
          </p:cNvPr>
          <p:cNvSpPr txBox="1"/>
          <p:nvPr/>
        </p:nvSpPr>
        <p:spPr>
          <a:xfrm>
            <a:off x="10564439" y="1825880"/>
            <a:ext cx="2644973" cy="3816429"/>
          </a:xfrm>
          <a:prstGeom prst="rect">
            <a:avLst/>
          </a:prstGeom>
          <a:noFill/>
        </p:spPr>
        <p:txBody>
          <a:bodyPr wrap="square" rtlCol="0">
            <a:spAutoFit/>
          </a:bodyPr>
          <a:lstStyle/>
          <a:p>
            <a:r>
              <a:rPr lang="en-GB" sz="2800" dirty="0">
                <a:latin typeface="Arial" panose="020B0604020202020204" pitchFamily="34" charset="0"/>
                <a:cs typeface="Arial" panose="020B0604020202020204" pitchFamily="34" charset="0"/>
              </a:rPr>
              <a:t>A: Choose UTC or Ship’s Time</a:t>
            </a:r>
          </a:p>
          <a:p>
            <a:endParaRPr lang="en-GB" sz="2800" dirty="0">
              <a:latin typeface="Arial" panose="020B0604020202020204" pitchFamily="34" charset="0"/>
              <a:cs typeface="Arial" panose="020B0604020202020204" pitchFamily="34" charset="0"/>
            </a:endParaRPr>
          </a:p>
          <a:p>
            <a:r>
              <a:rPr lang="en-GB" sz="2800" dirty="0">
                <a:latin typeface="Arial" panose="020B0604020202020204" pitchFamily="34" charset="0"/>
                <a:cs typeface="Arial" panose="020B0604020202020204" pitchFamily="34" charset="0"/>
              </a:rPr>
              <a:t>B: Choose Time Zones or Zone Differences</a:t>
            </a:r>
          </a:p>
          <a:p>
            <a:endParaRPr lang="en-GB" sz="1800"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2A4BBD48-F252-1A64-4FC5-81D8A1DA6349}"/>
              </a:ext>
            </a:extLst>
          </p:cNvPr>
          <p:cNvSpPr txBox="1"/>
          <p:nvPr/>
        </p:nvSpPr>
        <p:spPr>
          <a:xfrm>
            <a:off x="2849441" y="1266514"/>
            <a:ext cx="1512168" cy="215444"/>
          </a:xfrm>
          <a:prstGeom prst="rect">
            <a:avLst/>
          </a:prstGeom>
          <a:noFill/>
          <a:ln w="38100">
            <a:solidFill>
              <a:srgbClr val="FF0000"/>
            </a:solidFill>
          </a:ln>
        </p:spPr>
        <p:txBody>
          <a:bodyPr wrap="square" rtlCol="0">
            <a:spAutoFit/>
          </a:bodyPr>
          <a:lstStyle/>
          <a:p>
            <a:endParaRPr lang="en-GB" sz="800" dirty="0"/>
          </a:p>
        </p:txBody>
      </p:sp>
      <mc:AlternateContent xmlns:mc="http://schemas.openxmlformats.org/markup-compatibility/2006" xmlns:p14="http://schemas.microsoft.com/office/powerpoint/2010/main">
        <mc:Choice Requires="p14">
          <p:contentPart p14:bwMode="auto" r:id="rId4">
            <p14:nvContentPartPr>
              <p14:cNvPr id="7" name="Ink 6">
                <a:extLst>
                  <a:ext uri="{FF2B5EF4-FFF2-40B4-BE49-F238E27FC236}">
                    <a16:creationId xmlns:a16="http://schemas.microsoft.com/office/drawing/2014/main" id="{36BEF816-925A-DCA7-E853-1FDC32BE8D77}"/>
                  </a:ext>
                </a:extLst>
              </p14:cNvPr>
              <p14:cNvContentPartPr/>
              <p14:nvPr/>
            </p14:nvContentPartPr>
            <p14:xfrm>
              <a:off x="4368278" y="1392411"/>
              <a:ext cx="6037560" cy="1064880"/>
            </p14:xfrm>
          </p:contentPart>
        </mc:Choice>
        <mc:Fallback xmlns="">
          <p:pic>
            <p:nvPicPr>
              <p:cNvPr id="7" name="Ink 6">
                <a:extLst>
                  <a:ext uri="{FF2B5EF4-FFF2-40B4-BE49-F238E27FC236}">
                    <a16:creationId xmlns:a16="http://schemas.microsoft.com/office/drawing/2014/main" id="{36BEF816-925A-DCA7-E853-1FDC32BE8D77}"/>
                  </a:ext>
                </a:extLst>
              </p:cNvPr>
              <p:cNvPicPr/>
              <p:nvPr/>
            </p:nvPicPr>
            <p:blipFill>
              <a:blip r:embed="rId5"/>
              <a:stretch>
                <a:fillRect/>
              </a:stretch>
            </p:blipFill>
            <p:spPr>
              <a:xfrm>
                <a:off x="4350638" y="1374771"/>
                <a:ext cx="6073200" cy="11005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24" name="Ink 23">
                <a:extLst>
                  <a:ext uri="{FF2B5EF4-FFF2-40B4-BE49-F238E27FC236}">
                    <a16:creationId xmlns:a16="http://schemas.microsoft.com/office/drawing/2014/main" id="{82182EF7-6EA0-5830-2067-D9DA7E01FD61}"/>
                  </a:ext>
                </a:extLst>
              </p14:cNvPr>
              <p14:cNvContentPartPr/>
              <p14:nvPr/>
            </p14:nvContentPartPr>
            <p14:xfrm>
              <a:off x="10492958" y="1925571"/>
              <a:ext cx="360" cy="1137240"/>
            </p14:xfrm>
          </p:contentPart>
        </mc:Choice>
        <mc:Fallback xmlns="">
          <p:pic>
            <p:nvPicPr>
              <p:cNvPr id="24" name="Ink 23">
                <a:extLst>
                  <a:ext uri="{FF2B5EF4-FFF2-40B4-BE49-F238E27FC236}">
                    <a16:creationId xmlns:a16="http://schemas.microsoft.com/office/drawing/2014/main" id="{82182EF7-6EA0-5830-2067-D9DA7E01FD61}"/>
                  </a:ext>
                </a:extLst>
              </p:cNvPr>
              <p:cNvPicPr/>
              <p:nvPr/>
            </p:nvPicPr>
            <p:blipFill>
              <a:blip r:embed="rId7"/>
              <a:stretch>
                <a:fillRect/>
              </a:stretch>
            </p:blipFill>
            <p:spPr>
              <a:xfrm>
                <a:off x="10474958" y="1907931"/>
                <a:ext cx="36000" cy="1172880"/>
              </a:xfrm>
              <a:prstGeom prst="rect">
                <a:avLst/>
              </a:prstGeom>
            </p:spPr>
          </p:pic>
        </mc:Fallback>
      </mc:AlternateContent>
      <p:sp>
        <p:nvSpPr>
          <p:cNvPr id="28" name="TextBox 27">
            <a:extLst>
              <a:ext uri="{FF2B5EF4-FFF2-40B4-BE49-F238E27FC236}">
                <a16:creationId xmlns:a16="http://schemas.microsoft.com/office/drawing/2014/main" id="{2B285088-FE2D-1926-0E19-1141F87BA157}"/>
              </a:ext>
            </a:extLst>
          </p:cNvPr>
          <p:cNvSpPr txBox="1"/>
          <p:nvPr/>
        </p:nvSpPr>
        <p:spPr>
          <a:xfrm>
            <a:off x="7900144" y="1448257"/>
            <a:ext cx="1049884" cy="215444"/>
          </a:xfrm>
          <a:prstGeom prst="rect">
            <a:avLst/>
          </a:prstGeom>
          <a:noFill/>
          <a:ln w="57150">
            <a:solidFill>
              <a:srgbClr val="00B050"/>
            </a:solidFill>
          </a:ln>
        </p:spPr>
        <p:txBody>
          <a:bodyPr wrap="square" rtlCol="0">
            <a:spAutoFit/>
          </a:bodyPr>
          <a:lstStyle/>
          <a:p>
            <a:endParaRPr lang="en-GB" sz="800" dirty="0"/>
          </a:p>
        </p:txBody>
      </p:sp>
      <mc:AlternateContent xmlns:mc="http://schemas.openxmlformats.org/markup-compatibility/2006" xmlns:p14="http://schemas.microsoft.com/office/powerpoint/2010/main">
        <mc:Choice Requires="p14">
          <p:contentPart p14:bwMode="auto" r:id="rId8">
            <p14:nvContentPartPr>
              <p14:cNvPr id="8192" name="Ink 8191">
                <a:extLst>
                  <a:ext uri="{FF2B5EF4-FFF2-40B4-BE49-F238E27FC236}">
                    <a16:creationId xmlns:a16="http://schemas.microsoft.com/office/drawing/2014/main" id="{21FDDBD4-4001-69FF-23E9-C449A422D36A}"/>
                  </a:ext>
                </a:extLst>
              </p14:cNvPr>
              <p14:cNvContentPartPr/>
              <p14:nvPr/>
            </p14:nvContentPartPr>
            <p14:xfrm>
              <a:off x="10492958" y="3660411"/>
              <a:ext cx="360" cy="1533960"/>
            </p14:xfrm>
          </p:contentPart>
        </mc:Choice>
        <mc:Fallback xmlns="">
          <p:pic>
            <p:nvPicPr>
              <p:cNvPr id="8192" name="Ink 8191">
                <a:extLst>
                  <a:ext uri="{FF2B5EF4-FFF2-40B4-BE49-F238E27FC236}">
                    <a16:creationId xmlns:a16="http://schemas.microsoft.com/office/drawing/2014/main" id="{21FDDBD4-4001-69FF-23E9-C449A422D36A}"/>
                  </a:ext>
                </a:extLst>
              </p:cNvPr>
              <p:cNvPicPr/>
              <p:nvPr/>
            </p:nvPicPr>
            <p:blipFill>
              <a:blip r:embed="rId9"/>
              <a:stretch>
                <a:fillRect/>
              </a:stretch>
            </p:blipFill>
            <p:spPr>
              <a:xfrm>
                <a:off x="10474958" y="3642771"/>
                <a:ext cx="36000" cy="15696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8193" name="Ink 8192">
                <a:extLst>
                  <a:ext uri="{FF2B5EF4-FFF2-40B4-BE49-F238E27FC236}">
                    <a16:creationId xmlns:a16="http://schemas.microsoft.com/office/drawing/2014/main" id="{1A4ED2F3-9698-9880-EA5D-9327A4CF5218}"/>
                  </a:ext>
                </a:extLst>
              </p14:cNvPr>
              <p14:cNvContentPartPr/>
              <p14:nvPr/>
            </p14:nvContentPartPr>
            <p14:xfrm>
              <a:off x="8468318" y="1670331"/>
              <a:ext cx="2017800" cy="2777040"/>
            </p14:xfrm>
          </p:contentPart>
        </mc:Choice>
        <mc:Fallback xmlns="">
          <p:pic>
            <p:nvPicPr>
              <p:cNvPr id="8193" name="Ink 8192">
                <a:extLst>
                  <a:ext uri="{FF2B5EF4-FFF2-40B4-BE49-F238E27FC236}">
                    <a16:creationId xmlns:a16="http://schemas.microsoft.com/office/drawing/2014/main" id="{1A4ED2F3-9698-9880-EA5D-9327A4CF5218}"/>
                  </a:ext>
                </a:extLst>
              </p:cNvPr>
              <p:cNvPicPr/>
              <p:nvPr/>
            </p:nvPicPr>
            <p:blipFill>
              <a:blip r:embed="rId11"/>
              <a:stretch>
                <a:fillRect/>
              </a:stretch>
            </p:blipFill>
            <p:spPr>
              <a:xfrm>
                <a:off x="8450318" y="1652691"/>
                <a:ext cx="2053440" cy="2812680"/>
              </a:xfrm>
              <a:prstGeom prst="rect">
                <a:avLst/>
              </a:prstGeom>
            </p:spPr>
          </p:pic>
        </mc:Fallback>
      </mc:AlternateContent>
      <p:sp>
        <p:nvSpPr>
          <p:cNvPr id="8196" name="TextBox 8195">
            <a:extLst>
              <a:ext uri="{FF2B5EF4-FFF2-40B4-BE49-F238E27FC236}">
                <a16:creationId xmlns:a16="http://schemas.microsoft.com/office/drawing/2014/main" id="{1A31DBF7-A15A-FC5C-6105-8110A3F1A4A3}"/>
              </a:ext>
            </a:extLst>
          </p:cNvPr>
          <p:cNvSpPr txBox="1"/>
          <p:nvPr/>
        </p:nvSpPr>
        <p:spPr>
          <a:xfrm>
            <a:off x="2283520" y="4782980"/>
            <a:ext cx="3168352" cy="215444"/>
          </a:xfrm>
          <a:prstGeom prst="rect">
            <a:avLst/>
          </a:prstGeom>
          <a:noFill/>
          <a:ln w="57150">
            <a:solidFill>
              <a:schemeClr val="accent1"/>
            </a:solidFill>
          </a:ln>
        </p:spPr>
        <p:txBody>
          <a:bodyPr wrap="square" rtlCol="0">
            <a:spAutoFit/>
          </a:bodyPr>
          <a:lstStyle/>
          <a:p>
            <a:endParaRPr lang="en-GB" sz="800" dirty="0"/>
          </a:p>
        </p:txBody>
      </p:sp>
      <mc:AlternateContent xmlns:mc="http://schemas.openxmlformats.org/markup-compatibility/2006" xmlns:p14="http://schemas.microsoft.com/office/powerpoint/2010/main">
        <mc:Choice Requires="p14">
          <p:contentPart p14:bwMode="auto" r:id="rId12">
            <p14:nvContentPartPr>
              <p14:cNvPr id="8197" name="Ink 8196">
                <a:extLst>
                  <a:ext uri="{FF2B5EF4-FFF2-40B4-BE49-F238E27FC236}">
                    <a16:creationId xmlns:a16="http://schemas.microsoft.com/office/drawing/2014/main" id="{A4E2CEFB-B376-B263-E9E5-35D67098AD34}"/>
                  </a:ext>
                </a:extLst>
              </p14:cNvPr>
              <p14:cNvContentPartPr/>
              <p14:nvPr/>
            </p14:nvContentPartPr>
            <p14:xfrm>
              <a:off x="1923878" y="5037051"/>
              <a:ext cx="1012320" cy="1619640"/>
            </p14:xfrm>
          </p:contentPart>
        </mc:Choice>
        <mc:Fallback xmlns="">
          <p:pic>
            <p:nvPicPr>
              <p:cNvPr id="8197" name="Ink 8196">
                <a:extLst>
                  <a:ext uri="{FF2B5EF4-FFF2-40B4-BE49-F238E27FC236}">
                    <a16:creationId xmlns:a16="http://schemas.microsoft.com/office/drawing/2014/main" id="{A4E2CEFB-B376-B263-E9E5-35D67098AD34}"/>
                  </a:ext>
                </a:extLst>
              </p:cNvPr>
              <p:cNvPicPr/>
              <p:nvPr/>
            </p:nvPicPr>
            <p:blipFill>
              <a:blip r:embed="rId13"/>
              <a:stretch>
                <a:fillRect/>
              </a:stretch>
            </p:blipFill>
            <p:spPr>
              <a:xfrm>
                <a:off x="1905878" y="5019411"/>
                <a:ext cx="1047960" cy="165528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8198" name="Ink 8197">
                <a:extLst>
                  <a:ext uri="{FF2B5EF4-FFF2-40B4-BE49-F238E27FC236}">
                    <a16:creationId xmlns:a16="http://schemas.microsoft.com/office/drawing/2014/main" id="{0AE30F8F-008B-0A9E-C6F8-68D0A14D1C59}"/>
                  </a:ext>
                </a:extLst>
              </p14:cNvPr>
              <p14:cNvContentPartPr/>
              <p14:nvPr/>
            </p14:nvContentPartPr>
            <p14:xfrm>
              <a:off x="3559718" y="4983411"/>
              <a:ext cx="418680" cy="2640600"/>
            </p14:xfrm>
          </p:contentPart>
        </mc:Choice>
        <mc:Fallback xmlns="">
          <p:pic>
            <p:nvPicPr>
              <p:cNvPr id="8198" name="Ink 8197">
                <a:extLst>
                  <a:ext uri="{FF2B5EF4-FFF2-40B4-BE49-F238E27FC236}">
                    <a16:creationId xmlns:a16="http://schemas.microsoft.com/office/drawing/2014/main" id="{0AE30F8F-008B-0A9E-C6F8-68D0A14D1C59}"/>
                  </a:ext>
                </a:extLst>
              </p:cNvPr>
              <p:cNvPicPr/>
              <p:nvPr/>
            </p:nvPicPr>
            <p:blipFill>
              <a:blip r:embed="rId15"/>
              <a:stretch>
                <a:fillRect/>
              </a:stretch>
            </p:blipFill>
            <p:spPr>
              <a:xfrm>
                <a:off x="3541718" y="4965771"/>
                <a:ext cx="454320" cy="267624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8199" name="Ink 8198">
                <a:extLst>
                  <a:ext uri="{FF2B5EF4-FFF2-40B4-BE49-F238E27FC236}">
                    <a16:creationId xmlns:a16="http://schemas.microsoft.com/office/drawing/2014/main" id="{D2DBA53C-D5DE-8012-CBC6-8E992AF39E30}"/>
                  </a:ext>
                </a:extLst>
              </p14:cNvPr>
              <p14:cNvContentPartPr/>
              <p14:nvPr/>
            </p14:nvContentPartPr>
            <p14:xfrm>
              <a:off x="4656998" y="4986651"/>
              <a:ext cx="299160" cy="3416040"/>
            </p14:xfrm>
          </p:contentPart>
        </mc:Choice>
        <mc:Fallback xmlns="">
          <p:pic>
            <p:nvPicPr>
              <p:cNvPr id="8199" name="Ink 8198">
                <a:extLst>
                  <a:ext uri="{FF2B5EF4-FFF2-40B4-BE49-F238E27FC236}">
                    <a16:creationId xmlns:a16="http://schemas.microsoft.com/office/drawing/2014/main" id="{D2DBA53C-D5DE-8012-CBC6-8E992AF39E30}"/>
                  </a:ext>
                </a:extLst>
              </p:cNvPr>
              <p:cNvPicPr/>
              <p:nvPr/>
            </p:nvPicPr>
            <p:blipFill>
              <a:blip r:embed="rId17"/>
              <a:stretch>
                <a:fillRect/>
              </a:stretch>
            </p:blipFill>
            <p:spPr>
              <a:xfrm>
                <a:off x="4639358" y="4969011"/>
                <a:ext cx="334800" cy="3451680"/>
              </a:xfrm>
              <a:prstGeom prst="rect">
                <a:avLst/>
              </a:prstGeom>
            </p:spPr>
          </p:pic>
        </mc:Fallback>
      </mc:AlternateContent>
    </p:spTree>
    <p:extLst>
      <p:ext uri="{BB962C8B-B14F-4D97-AF65-F5344CB8AC3E}">
        <p14:creationId xmlns:p14="http://schemas.microsoft.com/office/powerpoint/2010/main" val="27853050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BDB196"/>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D9178EC-3514-47DB-85E9-186A94175FBB}"/>
              </a:ext>
            </a:extLst>
          </p:cNvPr>
          <p:cNvSpPr/>
          <p:nvPr/>
        </p:nvSpPr>
        <p:spPr>
          <a:xfrm>
            <a:off x="2402953" y="488504"/>
            <a:ext cx="7365286" cy="584775"/>
          </a:xfrm>
          <a:prstGeom prst="rect">
            <a:avLst/>
          </a:prstGeom>
        </p:spPr>
        <p:txBody>
          <a:bodyPr wrap="none">
            <a:spAutoFit/>
          </a:bodyPr>
          <a:lstStyle/>
          <a:p>
            <a:pPr algn="ctr">
              <a:spcBef>
                <a:spcPct val="50000"/>
              </a:spcBef>
            </a:pPr>
            <a:r>
              <a:rPr lang="en-GB" altLang="en-US" sz="3200" b="1" dirty="0">
                <a:latin typeface="Arial" panose="020B0604020202020204" pitchFamily="34" charset="0"/>
                <a:cs typeface="Arial" panose="020B0604020202020204" pitchFamily="34" charset="0"/>
              </a:rPr>
              <a:t> HOME PAGE  -  ALMANAC SECTION</a:t>
            </a:r>
          </a:p>
        </p:txBody>
      </p:sp>
      <p:pic>
        <p:nvPicPr>
          <p:cNvPr id="4" name="Picture 3">
            <a:extLst>
              <a:ext uri="{FF2B5EF4-FFF2-40B4-BE49-F238E27FC236}">
                <a16:creationId xmlns:a16="http://schemas.microsoft.com/office/drawing/2014/main" id="{8544F686-EAA9-4E37-B3D5-092B02269D98}"/>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483320" y="1650536"/>
            <a:ext cx="12096750" cy="1597159"/>
          </a:xfrm>
          <a:prstGeom prst="rect">
            <a:avLst/>
          </a:prstGeom>
        </p:spPr>
      </p:pic>
      <p:sp>
        <p:nvSpPr>
          <p:cNvPr id="3" name="TextBox 2">
            <a:extLst>
              <a:ext uri="{FF2B5EF4-FFF2-40B4-BE49-F238E27FC236}">
                <a16:creationId xmlns:a16="http://schemas.microsoft.com/office/drawing/2014/main" id="{DC2EFA94-8418-4972-AD75-1040FB035452}"/>
              </a:ext>
            </a:extLst>
          </p:cNvPr>
          <p:cNvSpPr txBox="1"/>
          <p:nvPr/>
        </p:nvSpPr>
        <p:spPr>
          <a:xfrm>
            <a:off x="555328" y="4016896"/>
            <a:ext cx="11952734" cy="6986528"/>
          </a:xfrm>
          <a:prstGeom prst="rect">
            <a:avLst/>
          </a:prstGeom>
          <a:noFill/>
        </p:spPr>
        <p:txBody>
          <a:bodyPr wrap="square" rtlCol="0">
            <a:spAutoFit/>
          </a:bodyPr>
          <a:lstStyle/>
          <a:p>
            <a:pPr marL="514350" indent="-514350">
              <a:buFont typeface="Arial" panose="020B0604020202020204" pitchFamily="34" charset="0"/>
              <a:buChar char="•"/>
            </a:pPr>
            <a:r>
              <a:rPr lang="en-GB" sz="3200" dirty="0"/>
              <a:t>Insert values into </a:t>
            </a:r>
            <a:r>
              <a:rPr lang="en-GB" sz="3200" u="sng" dirty="0"/>
              <a:t>all</a:t>
            </a:r>
            <a:r>
              <a:rPr lang="en-GB" sz="3200" dirty="0"/>
              <a:t> 9 date/time data entry cells on the top line.</a:t>
            </a:r>
          </a:p>
          <a:p>
            <a:pPr marL="514350" indent="-514350">
              <a:buFont typeface="Arial" panose="020B0604020202020204" pitchFamily="34" charset="0"/>
              <a:buChar char="•"/>
            </a:pPr>
            <a:r>
              <a:rPr lang="en-GB" sz="3200" dirty="0"/>
              <a:t>Choose body. (Sun, Moon, 5 planets, 58 stars.)</a:t>
            </a:r>
          </a:p>
          <a:p>
            <a:pPr marL="514350" indent="-514350">
              <a:buFont typeface="Arial" panose="020B0604020202020204" pitchFamily="34" charset="0"/>
              <a:buChar char="•"/>
            </a:pPr>
            <a:r>
              <a:rPr lang="en-GB" sz="3200" dirty="0"/>
              <a:t>Data entry cells have                background colour.</a:t>
            </a:r>
            <a:endParaRPr lang="en-GB" sz="3200" dirty="0">
              <a:solidFill>
                <a:schemeClr val="accent2">
                  <a:lumMod val="75000"/>
                </a:schemeClr>
              </a:solidFill>
            </a:endParaRPr>
          </a:p>
          <a:p>
            <a:pPr marL="514350" indent="-514350">
              <a:buFont typeface="Arial" panose="020B0604020202020204" pitchFamily="34" charset="0"/>
              <a:buChar char="•"/>
            </a:pPr>
            <a:r>
              <a:rPr lang="en-GB" sz="3200" dirty="0"/>
              <a:t>Result cells, such as GHA and Dec,  have </a:t>
            </a:r>
            <a:r>
              <a:rPr lang="en-GB" sz="2400" b="1" dirty="0">
                <a:solidFill>
                  <a:schemeClr val="bg1"/>
                </a:solidFill>
                <a:highlight>
                  <a:srgbClr val="008000"/>
                </a:highlight>
              </a:rPr>
              <a:t>DARK GREEN</a:t>
            </a:r>
            <a:r>
              <a:rPr lang="en-GB" sz="2400" b="1" dirty="0">
                <a:solidFill>
                  <a:schemeClr val="bg1"/>
                </a:solidFill>
              </a:rPr>
              <a:t> </a:t>
            </a:r>
            <a:r>
              <a:rPr lang="en-GB" sz="3200" dirty="0"/>
              <a:t>background.</a:t>
            </a:r>
          </a:p>
          <a:p>
            <a:pPr marL="514350" indent="-514350">
              <a:buFont typeface="Arial" panose="020B0604020202020204" pitchFamily="34" charset="0"/>
              <a:buChar char="•"/>
            </a:pPr>
            <a:r>
              <a:rPr lang="en-GB" sz="3200" dirty="0"/>
              <a:t>Additional information </a:t>
            </a:r>
            <a:r>
              <a:rPr lang="en-GB" sz="3200"/>
              <a:t>cells have                  </a:t>
            </a:r>
            <a:r>
              <a:rPr lang="en-GB" sz="3200" dirty="0"/>
              <a:t>background.</a:t>
            </a:r>
          </a:p>
          <a:p>
            <a:pPr marL="514350" indent="-514350">
              <a:buFont typeface="Arial" panose="020B0604020202020204" pitchFamily="34" charset="0"/>
              <a:buChar char="•"/>
            </a:pPr>
            <a:r>
              <a:rPr lang="en-GB" sz="3200" dirty="0"/>
              <a:t>Semi Diameter, Horizontal Parallax , Rise, Set and Mer Passage times are listed further down the page (not shown on this extract)</a:t>
            </a:r>
          </a:p>
          <a:p>
            <a:pPr marL="514350" indent="-514350">
              <a:buFont typeface="Arial" panose="020B0604020202020204" pitchFamily="34" charset="0"/>
              <a:buChar char="•"/>
            </a:pPr>
            <a:r>
              <a:rPr lang="en-GB" sz="3200" dirty="0"/>
              <a:t>The “Equation of Time” cell is only for the Sun.</a:t>
            </a:r>
          </a:p>
          <a:p>
            <a:pPr marL="914400" lvl="1" indent="-457200">
              <a:buFont typeface="Arial" panose="020B0604020202020204" pitchFamily="34" charset="0"/>
              <a:buChar char="•"/>
            </a:pPr>
            <a:r>
              <a:rPr lang="en-GB" sz="3200" dirty="0"/>
              <a:t> For the Moon, it changes to Phase.</a:t>
            </a:r>
          </a:p>
          <a:p>
            <a:pPr marL="914400" lvl="1" indent="-457200">
              <a:buFont typeface="Arial" panose="020B0604020202020204" pitchFamily="34" charset="0"/>
              <a:buChar char="•"/>
            </a:pPr>
            <a:r>
              <a:rPr lang="en-GB" sz="3200" dirty="0"/>
              <a:t> For other bodies, it changes to Magnitude.</a:t>
            </a:r>
          </a:p>
          <a:p>
            <a:pPr marL="914400" lvl="1" indent="-457200">
              <a:buFont typeface="Arial" panose="020B0604020202020204" pitchFamily="34" charset="0"/>
              <a:buChar char="•"/>
            </a:pPr>
            <a:endParaRPr lang="en-GB" sz="3200" dirty="0"/>
          </a:p>
          <a:p>
            <a:pPr marL="914400" lvl="1" indent="-457200">
              <a:buFont typeface="Arial" panose="020B0604020202020204" pitchFamily="34" charset="0"/>
              <a:buChar char="•"/>
            </a:pPr>
            <a:endParaRPr lang="en-GB" sz="3200" dirty="0"/>
          </a:p>
          <a:p>
            <a:pPr marL="914400" lvl="1" indent="-457200">
              <a:buFont typeface="Arial" panose="020B0604020202020204" pitchFamily="34" charset="0"/>
              <a:buChar char="•"/>
            </a:pPr>
            <a:endParaRPr lang="en-GB" sz="3200" dirty="0"/>
          </a:p>
          <a:p>
            <a:pPr marL="914400" lvl="1" indent="-457200">
              <a:buFont typeface="Arial" panose="020B0604020202020204" pitchFamily="34" charset="0"/>
              <a:buChar char="•"/>
            </a:pPr>
            <a:endParaRPr lang="en-GB" sz="3200" dirty="0"/>
          </a:p>
        </p:txBody>
      </p:sp>
      <p:pic>
        <p:nvPicPr>
          <p:cNvPr id="6" name="Picture 5">
            <a:extLst>
              <a:ext uri="{FF2B5EF4-FFF2-40B4-BE49-F238E27FC236}">
                <a16:creationId xmlns:a16="http://schemas.microsoft.com/office/drawing/2014/main" id="{B252A24D-68E9-DE00-96C5-29163026984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59784" y="5097016"/>
            <a:ext cx="1334250" cy="349754"/>
          </a:xfrm>
          <a:prstGeom prst="rect">
            <a:avLst/>
          </a:prstGeom>
        </p:spPr>
      </p:pic>
      <p:pic>
        <p:nvPicPr>
          <p:cNvPr id="8" name="Picture 7">
            <a:extLst>
              <a:ext uri="{FF2B5EF4-FFF2-40B4-BE49-F238E27FC236}">
                <a16:creationId xmlns:a16="http://schemas.microsoft.com/office/drawing/2014/main" id="{3DD2775E-4248-9382-26FC-EC8B7C41A6C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76008" y="6105128"/>
            <a:ext cx="1521462" cy="360040"/>
          </a:xfrm>
          <a:prstGeom prst="rect">
            <a:avLst/>
          </a:prstGeom>
        </p:spPr>
      </p:pic>
    </p:spTree>
    <p:extLst>
      <p:ext uri="{BB962C8B-B14F-4D97-AF65-F5344CB8AC3E}">
        <p14:creationId xmlns:p14="http://schemas.microsoft.com/office/powerpoint/2010/main" val="20486651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BDB196"/>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D9178EC-3514-47DB-85E9-186A94175FBB}"/>
              </a:ext>
            </a:extLst>
          </p:cNvPr>
          <p:cNvSpPr/>
          <p:nvPr/>
        </p:nvSpPr>
        <p:spPr>
          <a:xfrm>
            <a:off x="1197500" y="488504"/>
            <a:ext cx="9776201" cy="584775"/>
          </a:xfrm>
          <a:prstGeom prst="rect">
            <a:avLst/>
          </a:prstGeom>
        </p:spPr>
        <p:txBody>
          <a:bodyPr wrap="none">
            <a:spAutoFit/>
          </a:bodyPr>
          <a:lstStyle/>
          <a:p>
            <a:pPr algn="ctr">
              <a:spcBef>
                <a:spcPct val="50000"/>
              </a:spcBef>
            </a:pPr>
            <a:r>
              <a:rPr lang="en-GB" altLang="en-US" sz="3200" b="1" dirty="0">
                <a:latin typeface="Arial" panose="020B0604020202020204" pitchFamily="34" charset="0"/>
                <a:cs typeface="Arial" panose="020B0604020202020204" pitchFamily="34" charset="0"/>
              </a:rPr>
              <a:t>HOME PAGE  -  APPARENT POSITION SECTION</a:t>
            </a:r>
          </a:p>
        </p:txBody>
      </p:sp>
      <p:pic>
        <p:nvPicPr>
          <p:cNvPr id="6" name="Picture 5">
            <a:extLst>
              <a:ext uri="{FF2B5EF4-FFF2-40B4-BE49-F238E27FC236}">
                <a16:creationId xmlns:a16="http://schemas.microsoft.com/office/drawing/2014/main" id="{76EF59DA-2BB7-492E-8ECB-63217EA4A718}"/>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95287" y="1328419"/>
            <a:ext cx="12316797" cy="2784666"/>
          </a:xfrm>
          <a:prstGeom prst="rect">
            <a:avLst/>
          </a:prstGeom>
        </p:spPr>
      </p:pic>
      <p:sp>
        <p:nvSpPr>
          <p:cNvPr id="9" name="Rectangle 8">
            <a:extLst>
              <a:ext uri="{FF2B5EF4-FFF2-40B4-BE49-F238E27FC236}">
                <a16:creationId xmlns:a16="http://schemas.microsoft.com/office/drawing/2014/main" id="{16B3E58C-1BB3-4865-9ED9-B446DA034B28}"/>
              </a:ext>
            </a:extLst>
          </p:cNvPr>
          <p:cNvSpPr/>
          <p:nvPr/>
        </p:nvSpPr>
        <p:spPr>
          <a:xfrm>
            <a:off x="699344" y="4953000"/>
            <a:ext cx="9665275" cy="3046988"/>
          </a:xfrm>
          <a:prstGeom prst="rect">
            <a:avLst/>
          </a:prstGeom>
        </p:spPr>
        <p:txBody>
          <a:bodyPr wrap="none">
            <a:spAutoFit/>
          </a:bodyPr>
          <a:lstStyle/>
          <a:p>
            <a:pPr marL="514350" indent="-514350">
              <a:buFont typeface="Arial" panose="020B0604020202020204" pitchFamily="34" charset="0"/>
              <a:buChar char="•"/>
            </a:pPr>
            <a:r>
              <a:rPr lang="en-GB" sz="3200" dirty="0">
                <a:solidFill>
                  <a:prstClr val="black"/>
                </a:solidFill>
              </a:rPr>
              <a:t>Now enter Assumed Latitude and Longitude.</a:t>
            </a:r>
          </a:p>
          <a:p>
            <a:pPr marL="514350" indent="-514350">
              <a:buFont typeface="Arial" panose="020B0604020202020204" pitchFamily="34" charset="0"/>
              <a:buChar char="•"/>
            </a:pPr>
            <a:endParaRPr lang="en-GB" sz="3200" dirty="0">
              <a:solidFill>
                <a:prstClr val="black"/>
              </a:solidFill>
            </a:endParaRPr>
          </a:p>
          <a:p>
            <a:pPr marL="514350" indent="-514350">
              <a:buFont typeface="Arial" panose="020B0604020202020204" pitchFamily="34" charset="0"/>
              <a:buChar char="•"/>
            </a:pPr>
            <a:r>
              <a:rPr lang="en-GB" sz="3200" dirty="0">
                <a:solidFill>
                  <a:prstClr val="black"/>
                </a:solidFill>
              </a:rPr>
              <a:t>Astron calculates the geocentric Azimuth and Altitude </a:t>
            </a:r>
          </a:p>
          <a:p>
            <a:r>
              <a:rPr lang="en-GB" sz="3200" dirty="0">
                <a:solidFill>
                  <a:prstClr val="black"/>
                </a:solidFill>
              </a:rPr>
              <a:t>      for the entered position and time.</a:t>
            </a:r>
          </a:p>
          <a:p>
            <a:endParaRPr lang="en-GB" sz="3200" dirty="0">
              <a:solidFill>
                <a:prstClr val="black"/>
              </a:solidFill>
            </a:endParaRPr>
          </a:p>
          <a:p>
            <a:endParaRPr lang="en-GB" sz="3200" dirty="0">
              <a:solidFill>
                <a:prstClr val="black"/>
              </a:solidFill>
            </a:endParaRPr>
          </a:p>
        </p:txBody>
      </p:sp>
    </p:spTree>
    <p:extLst>
      <p:ext uri="{BB962C8B-B14F-4D97-AF65-F5344CB8AC3E}">
        <p14:creationId xmlns:p14="http://schemas.microsoft.com/office/powerpoint/2010/main" val="5839274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BDB196"/>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D9178EC-3514-47DB-85E9-186A94175FBB}"/>
              </a:ext>
            </a:extLst>
          </p:cNvPr>
          <p:cNvSpPr/>
          <p:nvPr/>
        </p:nvSpPr>
        <p:spPr>
          <a:xfrm>
            <a:off x="76413" y="344488"/>
            <a:ext cx="12616723" cy="584775"/>
          </a:xfrm>
          <a:prstGeom prst="rect">
            <a:avLst/>
          </a:prstGeom>
        </p:spPr>
        <p:txBody>
          <a:bodyPr wrap="none">
            <a:spAutoFit/>
          </a:bodyPr>
          <a:lstStyle/>
          <a:p>
            <a:pPr algn="ctr">
              <a:spcBef>
                <a:spcPct val="50000"/>
              </a:spcBef>
            </a:pPr>
            <a:r>
              <a:rPr lang="en-GB" altLang="en-US" sz="3200" b="1" dirty="0">
                <a:latin typeface="Arial" panose="020B0604020202020204" pitchFamily="34" charset="0"/>
                <a:cs typeface="Arial" panose="020B0604020202020204" pitchFamily="34" charset="0"/>
              </a:rPr>
              <a:t>HOME PAGE  -  SEXTANT ALTITUDE CORRECTIONS SECTION</a:t>
            </a:r>
          </a:p>
        </p:txBody>
      </p:sp>
      <p:sp>
        <p:nvSpPr>
          <p:cNvPr id="9" name="Rectangle 8">
            <a:extLst>
              <a:ext uri="{FF2B5EF4-FFF2-40B4-BE49-F238E27FC236}">
                <a16:creationId xmlns:a16="http://schemas.microsoft.com/office/drawing/2014/main" id="{16B3E58C-1BB3-4865-9ED9-B446DA034B28}"/>
              </a:ext>
            </a:extLst>
          </p:cNvPr>
          <p:cNvSpPr/>
          <p:nvPr/>
        </p:nvSpPr>
        <p:spPr>
          <a:xfrm>
            <a:off x="305378" y="3216097"/>
            <a:ext cx="12601440" cy="5386090"/>
          </a:xfrm>
          <a:prstGeom prst="rect">
            <a:avLst/>
          </a:prstGeom>
        </p:spPr>
        <p:txBody>
          <a:bodyPr wrap="square">
            <a:spAutoFit/>
          </a:bodyPr>
          <a:lstStyle/>
          <a:p>
            <a:pPr marL="514350" indent="-514350">
              <a:buFont typeface="Arial" panose="020B0604020202020204" pitchFamily="34" charset="0"/>
              <a:buChar char="•"/>
            </a:pPr>
            <a:r>
              <a:rPr lang="en-GB" sz="3200" dirty="0">
                <a:solidFill>
                  <a:prstClr val="black"/>
                </a:solidFill>
              </a:rPr>
              <a:t>Now enter values into the above 7 input cells.</a:t>
            </a:r>
          </a:p>
          <a:p>
            <a:pPr marL="514350" indent="-514350">
              <a:buFont typeface="Arial" panose="020B0604020202020204" pitchFamily="34" charset="0"/>
              <a:buChar char="•"/>
            </a:pPr>
            <a:r>
              <a:rPr lang="en-GB" sz="3200" dirty="0">
                <a:solidFill>
                  <a:prstClr val="black"/>
                </a:solidFill>
              </a:rPr>
              <a:t>Astron corrects your measured sextant altitude (Hs) for index, dip, </a:t>
            </a:r>
          </a:p>
          <a:p>
            <a:r>
              <a:rPr lang="en-GB" sz="3200" dirty="0">
                <a:solidFill>
                  <a:prstClr val="black"/>
                </a:solidFill>
              </a:rPr>
              <a:t>      refraction, semi-diameter and parallax to give the geocentric </a:t>
            </a:r>
          </a:p>
          <a:p>
            <a:r>
              <a:rPr lang="en-GB" sz="3200" dirty="0">
                <a:solidFill>
                  <a:prstClr val="black"/>
                </a:solidFill>
              </a:rPr>
              <a:t>      Observed Altitude (Ho) result.</a:t>
            </a:r>
          </a:p>
          <a:p>
            <a:pPr marL="457200" indent="-457200">
              <a:buFont typeface="Arial" panose="020B0604020202020204" pitchFamily="34" charset="0"/>
              <a:buChar char="•"/>
            </a:pPr>
            <a:r>
              <a:rPr lang="en-GB" sz="3200" dirty="0">
                <a:solidFill>
                  <a:prstClr val="black"/>
                </a:solidFill>
              </a:rPr>
              <a:t> This will differ from the Computed Altitude (Hc)  unless your </a:t>
            </a:r>
          </a:p>
          <a:p>
            <a:r>
              <a:rPr lang="en-GB" sz="3200" dirty="0">
                <a:solidFill>
                  <a:prstClr val="black"/>
                </a:solidFill>
              </a:rPr>
              <a:t>      observation was perfect and your Assumed Position was exact.</a:t>
            </a:r>
          </a:p>
          <a:p>
            <a:endParaRPr lang="en-GB" sz="3200" dirty="0">
              <a:solidFill>
                <a:prstClr val="black"/>
              </a:solidFill>
            </a:endParaRPr>
          </a:p>
          <a:p>
            <a:r>
              <a:rPr lang="en-GB" sz="2000" dirty="0">
                <a:solidFill>
                  <a:prstClr val="black"/>
                </a:solidFill>
              </a:rPr>
              <a:t>The cumulative effect of the corrections is shown in the light green cells below each entry, and the individual</a:t>
            </a:r>
          </a:p>
          <a:p>
            <a:r>
              <a:rPr lang="en-GB" sz="2000" dirty="0">
                <a:solidFill>
                  <a:prstClr val="black"/>
                </a:solidFill>
              </a:rPr>
              <a:t>amount of each correction is shown on a plain background.</a:t>
            </a:r>
          </a:p>
          <a:p>
            <a:endParaRPr lang="en-GB" sz="2000" dirty="0">
              <a:solidFill>
                <a:prstClr val="black"/>
              </a:solidFill>
            </a:endParaRPr>
          </a:p>
          <a:p>
            <a:r>
              <a:rPr lang="en-GB" sz="2000" dirty="0">
                <a:solidFill>
                  <a:prstClr val="black"/>
                </a:solidFill>
              </a:rPr>
              <a:t>The sun image here just indicates daylight. The Sun sets and the background progressively darkens with Sun depression below the horizon, indicating degree of darkness. For the Moon and some planets, the image shows the phase in the correct aspect – this is to indicate which limb is illuminated.</a:t>
            </a:r>
          </a:p>
        </p:txBody>
      </p:sp>
      <p:pic>
        <p:nvPicPr>
          <p:cNvPr id="4" name="Picture 3">
            <a:extLst>
              <a:ext uri="{FF2B5EF4-FFF2-40B4-BE49-F238E27FC236}">
                <a16:creationId xmlns:a16="http://schemas.microsoft.com/office/drawing/2014/main" id="{69950C07-F3DE-4DBC-8781-D6633893DB2C}"/>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01180" y="1208584"/>
            <a:ext cx="12605638" cy="1728192"/>
          </a:xfrm>
          <a:prstGeom prst="rect">
            <a:avLst/>
          </a:prstGeom>
        </p:spPr>
      </p:pic>
    </p:spTree>
    <p:extLst>
      <p:ext uri="{BB962C8B-B14F-4D97-AF65-F5344CB8AC3E}">
        <p14:creationId xmlns:p14="http://schemas.microsoft.com/office/powerpoint/2010/main" val="6649174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BDB196"/>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D9178EC-3514-47DB-85E9-186A94175FBB}"/>
              </a:ext>
            </a:extLst>
          </p:cNvPr>
          <p:cNvSpPr/>
          <p:nvPr/>
        </p:nvSpPr>
        <p:spPr>
          <a:xfrm>
            <a:off x="1519117" y="344488"/>
            <a:ext cx="9731318" cy="584775"/>
          </a:xfrm>
          <a:prstGeom prst="rect">
            <a:avLst/>
          </a:prstGeom>
        </p:spPr>
        <p:txBody>
          <a:bodyPr wrap="none">
            <a:spAutoFit/>
          </a:bodyPr>
          <a:lstStyle/>
          <a:p>
            <a:pPr algn="ctr">
              <a:spcBef>
                <a:spcPct val="50000"/>
              </a:spcBef>
            </a:pPr>
            <a:r>
              <a:rPr lang="en-GB" altLang="en-US" sz="3200" b="1" dirty="0">
                <a:latin typeface="Arial" panose="020B0604020202020204" pitchFamily="34" charset="0"/>
                <a:cs typeface="Arial" panose="020B0604020202020204" pitchFamily="34" charset="0"/>
              </a:rPr>
              <a:t>HOME PAGE  -  AZIMUTH and INTERCEPT result</a:t>
            </a:r>
          </a:p>
        </p:txBody>
      </p:sp>
      <p:sp>
        <p:nvSpPr>
          <p:cNvPr id="9" name="Rectangle 8">
            <a:extLst>
              <a:ext uri="{FF2B5EF4-FFF2-40B4-BE49-F238E27FC236}">
                <a16:creationId xmlns:a16="http://schemas.microsoft.com/office/drawing/2014/main" id="{16B3E58C-1BB3-4865-9ED9-B446DA034B28}"/>
              </a:ext>
            </a:extLst>
          </p:cNvPr>
          <p:cNvSpPr/>
          <p:nvPr/>
        </p:nvSpPr>
        <p:spPr>
          <a:xfrm>
            <a:off x="307643" y="3368824"/>
            <a:ext cx="13143470" cy="6001643"/>
          </a:xfrm>
          <a:prstGeom prst="rect">
            <a:avLst/>
          </a:prstGeom>
        </p:spPr>
        <p:txBody>
          <a:bodyPr wrap="square">
            <a:spAutoFit/>
          </a:bodyPr>
          <a:lstStyle/>
          <a:p>
            <a:pPr marL="457200" indent="-457200">
              <a:buFont typeface="Arial" panose="020B0604020202020204" pitchFamily="34" charset="0"/>
              <a:buChar char="•"/>
            </a:pPr>
            <a:r>
              <a:rPr lang="en-GB" sz="3200" dirty="0">
                <a:solidFill>
                  <a:prstClr val="black"/>
                </a:solidFill>
              </a:rPr>
              <a:t>The dark green Azimuth and Intercept results are the difference between</a:t>
            </a:r>
          </a:p>
          <a:p>
            <a:r>
              <a:rPr lang="en-GB" sz="3200" dirty="0">
                <a:solidFill>
                  <a:prstClr val="black"/>
                </a:solidFill>
              </a:rPr>
              <a:t>     Calculated Altitude and Observed Altitude.  You can now plot this as a</a:t>
            </a:r>
          </a:p>
          <a:p>
            <a:r>
              <a:rPr lang="en-GB" sz="3200" dirty="0">
                <a:solidFill>
                  <a:prstClr val="black"/>
                </a:solidFill>
              </a:rPr>
              <a:t>     conventional Line of Position (LoP).</a:t>
            </a:r>
          </a:p>
          <a:p>
            <a:endParaRPr lang="en-GB" sz="3200" dirty="0">
              <a:solidFill>
                <a:prstClr val="black"/>
              </a:solidFill>
            </a:endParaRPr>
          </a:p>
          <a:p>
            <a:pPr marL="457200" indent="-457200">
              <a:buFont typeface="Arial" panose="020B0604020202020204" pitchFamily="34" charset="0"/>
              <a:buChar char="•"/>
            </a:pPr>
            <a:r>
              <a:rPr lang="en-GB" sz="3200" dirty="0">
                <a:solidFill>
                  <a:prstClr val="black"/>
                </a:solidFill>
              </a:rPr>
              <a:t>Alternatively, you can press the “Add Sight” button to add this to the</a:t>
            </a:r>
          </a:p>
          <a:p>
            <a:r>
              <a:rPr lang="en-GB" sz="3200" dirty="0">
                <a:solidFill>
                  <a:prstClr val="black"/>
                </a:solidFill>
              </a:rPr>
              <a:t>     Sight Log and Sight Plotter which we will explain later.</a:t>
            </a:r>
          </a:p>
          <a:p>
            <a:endParaRPr lang="en-GB" sz="3200" dirty="0">
              <a:solidFill>
                <a:prstClr val="black"/>
              </a:solidFill>
            </a:endParaRPr>
          </a:p>
          <a:p>
            <a:pPr marL="457200" indent="-457200">
              <a:buFont typeface="Arial" panose="020B0604020202020204" pitchFamily="34" charset="0"/>
              <a:buChar char="•"/>
            </a:pPr>
            <a:r>
              <a:rPr lang="en-GB" sz="3200" dirty="0">
                <a:solidFill>
                  <a:prstClr val="black"/>
                </a:solidFill>
              </a:rPr>
              <a:t>The other tabs at the bottom of the page are to access other features</a:t>
            </a:r>
          </a:p>
          <a:p>
            <a:r>
              <a:rPr lang="en-GB" sz="3200" dirty="0">
                <a:solidFill>
                  <a:prstClr val="black"/>
                </a:solidFill>
              </a:rPr>
              <a:t>      of Astron that we will also discuss later.</a:t>
            </a:r>
          </a:p>
          <a:p>
            <a:endParaRPr lang="en-GB" sz="3200" dirty="0">
              <a:solidFill>
                <a:prstClr val="black"/>
              </a:solidFill>
            </a:endParaRPr>
          </a:p>
          <a:p>
            <a:pPr marL="457200" indent="-457200">
              <a:buFont typeface="Arial" panose="020B0604020202020204" pitchFamily="34" charset="0"/>
              <a:buChar char="•"/>
            </a:pPr>
            <a:r>
              <a:rPr lang="en-GB" sz="3200" dirty="0">
                <a:solidFill>
                  <a:prstClr val="black"/>
                </a:solidFill>
              </a:rPr>
              <a:t>Please note that this presentation is just an outline. For a full</a:t>
            </a:r>
          </a:p>
          <a:p>
            <a:r>
              <a:rPr lang="en-GB" sz="3200" dirty="0">
                <a:solidFill>
                  <a:prstClr val="black"/>
                </a:solidFill>
              </a:rPr>
              <a:t>     explanation of any feature of Astron, refer to the User Notes.</a:t>
            </a:r>
          </a:p>
        </p:txBody>
      </p:sp>
      <p:pic>
        <p:nvPicPr>
          <p:cNvPr id="5" name="Picture 4">
            <a:extLst>
              <a:ext uri="{FF2B5EF4-FFF2-40B4-BE49-F238E27FC236}">
                <a16:creationId xmlns:a16="http://schemas.microsoft.com/office/drawing/2014/main" id="{12907183-C743-4EBF-B361-3BFB00751DE3}"/>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915368" y="1208584"/>
            <a:ext cx="11928021" cy="914389"/>
          </a:xfrm>
          <a:prstGeom prst="rect">
            <a:avLst/>
          </a:prstGeom>
        </p:spPr>
      </p:pic>
    </p:spTree>
    <p:extLst>
      <p:ext uri="{BB962C8B-B14F-4D97-AF65-F5344CB8AC3E}">
        <p14:creationId xmlns:p14="http://schemas.microsoft.com/office/powerpoint/2010/main" val="3190994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BDB196"/>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D9178EC-3514-47DB-85E9-186A94175FBB}"/>
              </a:ext>
            </a:extLst>
          </p:cNvPr>
          <p:cNvSpPr/>
          <p:nvPr/>
        </p:nvSpPr>
        <p:spPr>
          <a:xfrm>
            <a:off x="1169612" y="121463"/>
            <a:ext cx="11149463" cy="523220"/>
          </a:xfrm>
          <a:prstGeom prst="rect">
            <a:avLst/>
          </a:prstGeom>
        </p:spPr>
        <p:txBody>
          <a:bodyPr wrap="none">
            <a:spAutoFit/>
          </a:bodyPr>
          <a:lstStyle/>
          <a:p>
            <a:pPr algn="ctr">
              <a:spcBef>
                <a:spcPct val="50000"/>
              </a:spcBef>
            </a:pPr>
            <a:r>
              <a:rPr lang="en-GB" altLang="en-US" sz="2800" b="1" dirty="0">
                <a:latin typeface="Arial" panose="020B0604020202020204" pitchFamily="34" charset="0"/>
                <a:cs typeface="Arial" panose="020B0604020202020204" pitchFamily="34" charset="0"/>
              </a:rPr>
              <a:t>OTHER INFORMATION DISPLAYED ON HOME PAGE. (Lots of it!)</a:t>
            </a:r>
          </a:p>
        </p:txBody>
      </p:sp>
      <p:pic>
        <p:nvPicPr>
          <p:cNvPr id="4" name="Picture 3">
            <a:extLst>
              <a:ext uri="{FF2B5EF4-FFF2-40B4-BE49-F238E27FC236}">
                <a16:creationId xmlns:a16="http://schemas.microsoft.com/office/drawing/2014/main" id="{DC0353E0-0CFE-499F-9FA6-4EB1E8BFC17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906828"/>
            <a:ext cx="13208000" cy="7070508"/>
          </a:xfrm>
          <a:prstGeom prst="rect">
            <a:avLst/>
          </a:prstGeom>
        </p:spPr>
      </p:pic>
      <p:sp>
        <p:nvSpPr>
          <p:cNvPr id="6" name="TextBox 5">
            <a:extLst>
              <a:ext uri="{FF2B5EF4-FFF2-40B4-BE49-F238E27FC236}">
                <a16:creationId xmlns:a16="http://schemas.microsoft.com/office/drawing/2014/main" id="{58EAF8AA-09C2-4C04-8E0A-FDFFE6D47181}"/>
              </a:ext>
            </a:extLst>
          </p:cNvPr>
          <p:cNvSpPr txBox="1"/>
          <p:nvPr/>
        </p:nvSpPr>
        <p:spPr>
          <a:xfrm>
            <a:off x="844561" y="1363200"/>
            <a:ext cx="9229706" cy="400110"/>
          </a:xfrm>
          <a:prstGeom prst="rect">
            <a:avLst/>
          </a:prstGeom>
          <a:noFill/>
        </p:spPr>
        <p:txBody>
          <a:bodyPr wrap="none" rtlCol="0">
            <a:spAutoFit/>
          </a:bodyPr>
          <a:lstStyle/>
          <a:p>
            <a:r>
              <a:rPr lang="en-GB" sz="2000" dirty="0">
                <a:solidFill>
                  <a:srgbClr val="FF0000"/>
                </a:solidFill>
                <a:latin typeface="Arial" panose="020B0604020202020204" pitchFamily="34" charset="0"/>
                <a:cs typeface="Arial" panose="020B0604020202020204" pitchFamily="34" charset="0"/>
              </a:rPr>
              <a:t>Display of both GMT and Ship’s Time. The selected time input mode is in green.</a:t>
            </a:r>
          </a:p>
        </p:txBody>
      </p:sp>
      <p:sp>
        <p:nvSpPr>
          <p:cNvPr id="8" name="TextBox 7">
            <a:extLst>
              <a:ext uri="{FF2B5EF4-FFF2-40B4-BE49-F238E27FC236}">
                <a16:creationId xmlns:a16="http://schemas.microsoft.com/office/drawing/2014/main" id="{93A7A216-31B4-45F4-84B2-C96A9BBE20CF}"/>
              </a:ext>
            </a:extLst>
          </p:cNvPr>
          <p:cNvSpPr txBox="1"/>
          <p:nvPr/>
        </p:nvSpPr>
        <p:spPr>
          <a:xfrm>
            <a:off x="1275408" y="2792760"/>
            <a:ext cx="45719" cy="369332"/>
          </a:xfrm>
          <a:prstGeom prst="rect">
            <a:avLst/>
          </a:prstGeom>
          <a:noFill/>
        </p:spPr>
        <p:txBody>
          <a:bodyPr wrap="square" rtlCol="0">
            <a:spAutoFit/>
          </a:bodyPr>
          <a:lstStyle/>
          <a:p>
            <a:endParaRPr lang="en-GB" dirty="0"/>
          </a:p>
        </p:txBody>
      </p:sp>
      <p:sp>
        <p:nvSpPr>
          <p:cNvPr id="10" name="Rectangle 9">
            <a:extLst>
              <a:ext uri="{FF2B5EF4-FFF2-40B4-BE49-F238E27FC236}">
                <a16:creationId xmlns:a16="http://schemas.microsoft.com/office/drawing/2014/main" id="{7B321D56-76B8-40D5-98DB-71EF321177FC}"/>
              </a:ext>
            </a:extLst>
          </p:cNvPr>
          <p:cNvSpPr/>
          <p:nvPr/>
        </p:nvSpPr>
        <p:spPr>
          <a:xfrm>
            <a:off x="850655" y="1761372"/>
            <a:ext cx="4546437" cy="707886"/>
          </a:xfrm>
          <a:prstGeom prst="rect">
            <a:avLst/>
          </a:prstGeom>
        </p:spPr>
        <p:txBody>
          <a:bodyPr wrap="none">
            <a:spAutoFit/>
          </a:bodyPr>
          <a:lstStyle/>
          <a:p>
            <a:r>
              <a:rPr lang="en-GB" sz="2000" dirty="0">
                <a:solidFill>
                  <a:srgbClr val="0070C0"/>
                </a:solidFill>
                <a:latin typeface="Arial" panose="020B0604020202020204" pitchFamily="34" charset="0"/>
                <a:cs typeface="Arial" panose="020B0604020202020204" pitchFamily="34" charset="0"/>
              </a:rPr>
              <a:t>Dawn and dusk observation windows. </a:t>
            </a:r>
          </a:p>
          <a:p>
            <a:r>
              <a:rPr lang="en-GB" sz="2000" dirty="0">
                <a:solidFill>
                  <a:srgbClr val="0070C0"/>
                </a:solidFill>
                <a:latin typeface="Arial" panose="020B0604020202020204" pitchFamily="34" charset="0"/>
                <a:cs typeface="Arial" panose="020B0604020202020204" pitchFamily="34" charset="0"/>
              </a:rPr>
              <a:t>These are always in Ship’s time.</a:t>
            </a:r>
          </a:p>
        </p:txBody>
      </p:sp>
      <p:sp>
        <p:nvSpPr>
          <p:cNvPr id="11" name="Rectangle 10">
            <a:extLst>
              <a:ext uri="{FF2B5EF4-FFF2-40B4-BE49-F238E27FC236}">
                <a16:creationId xmlns:a16="http://schemas.microsoft.com/office/drawing/2014/main" id="{8BE7C459-36CB-457B-AE18-98C7A98EDE3C}"/>
              </a:ext>
            </a:extLst>
          </p:cNvPr>
          <p:cNvSpPr/>
          <p:nvPr/>
        </p:nvSpPr>
        <p:spPr>
          <a:xfrm>
            <a:off x="863751" y="2531535"/>
            <a:ext cx="5494005" cy="1077218"/>
          </a:xfrm>
          <a:prstGeom prst="rect">
            <a:avLst/>
          </a:prstGeom>
        </p:spPr>
        <p:txBody>
          <a:bodyPr wrap="none">
            <a:spAutoFit/>
          </a:bodyPr>
          <a:lstStyle/>
          <a:p>
            <a:r>
              <a:rPr lang="en-GB" sz="2000" dirty="0">
                <a:solidFill>
                  <a:srgbClr val="00B050"/>
                </a:solidFill>
                <a:latin typeface="Arial" panose="020B0604020202020204" pitchFamily="34" charset="0"/>
                <a:cs typeface="Arial" panose="020B0604020202020204" pitchFamily="34" charset="0"/>
              </a:rPr>
              <a:t>Unidentified Body utility. Enter the approximate</a:t>
            </a:r>
          </a:p>
          <a:p>
            <a:r>
              <a:rPr lang="en-GB" sz="2000" dirty="0">
                <a:solidFill>
                  <a:srgbClr val="00B050"/>
                </a:solidFill>
                <a:latin typeface="Arial" panose="020B0604020202020204" pitchFamily="34" charset="0"/>
                <a:cs typeface="Arial" panose="020B0604020202020204" pitchFamily="34" charset="0"/>
              </a:rPr>
              <a:t>bearing and altitude. Astron shows the nearest</a:t>
            </a:r>
          </a:p>
          <a:p>
            <a:r>
              <a:rPr lang="en-GB" sz="2000" dirty="0">
                <a:solidFill>
                  <a:srgbClr val="00B050"/>
                </a:solidFill>
                <a:latin typeface="Arial" panose="020B0604020202020204" pitchFamily="34" charset="0"/>
                <a:cs typeface="Arial" panose="020B0604020202020204" pitchFamily="34" charset="0"/>
              </a:rPr>
              <a:t>body to this position</a:t>
            </a:r>
            <a:r>
              <a:rPr lang="en-GB" sz="2400" dirty="0">
                <a:solidFill>
                  <a:srgbClr val="00B050"/>
                </a:solidFill>
                <a:latin typeface="Arial" panose="020B0604020202020204" pitchFamily="34" charset="0"/>
                <a:cs typeface="Arial" panose="020B0604020202020204" pitchFamily="34" charset="0"/>
              </a:rPr>
              <a:t>. </a:t>
            </a:r>
          </a:p>
        </p:txBody>
      </p:sp>
      <p:sp>
        <p:nvSpPr>
          <p:cNvPr id="3" name="Rectangle 2">
            <a:extLst>
              <a:ext uri="{FF2B5EF4-FFF2-40B4-BE49-F238E27FC236}">
                <a16:creationId xmlns:a16="http://schemas.microsoft.com/office/drawing/2014/main" id="{A0DFD1F1-1AAA-400D-860E-5E7F936032F8}"/>
              </a:ext>
            </a:extLst>
          </p:cNvPr>
          <p:cNvSpPr/>
          <p:nvPr/>
        </p:nvSpPr>
        <p:spPr>
          <a:xfrm>
            <a:off x="902877" y="4592960"/>
            <a:ext cx="6779545" cy="400110"/>
          </a:xfrm>
          <a:prstGeom prst="rect">
            <a:avLst/>
          </a:prstGeom>
        </p:spPr>
        <p:txBody>
          <a:bodyPr wrap="square">
            <a:spAutoFit/>
          </a:bodyPr>
          <a:lstStyle/>
          <a:p>
            <a:r>
              <a:rPr lang="en-GB" sz="2000" dirty="0">
                <a:solidFill>
                  <a:srgbClr val="00B0F0"/>
                </a:solidFill>
                <a:latin typeface="Arial" panose="020B0604020202020204" pitchFamily="34" charset="0"/>
                <a:cs typeface="Arial" panose="020B0604020202020204" pitchFamily="34" charset="0"/>
              </a:rPr>
              <a:t>The arc distance between the Moon and the selected body</a:t>
            </a:r>
          </a:p>
        </p:txBody>
      </p:sp>
      <p:sp>
        <p:nvSpPr>
          <p:cNvPr id="5" name="Rectangle 4">
            <a:extLst>
              <a:ext uri="{FF2B5EF4-FFF2-40B4-BE49-F238E27FC236}">
                <a16:creationId xmlns:a16="http://schemas.microsoft.com/office/drawing/2014/main" id="{2A662AB2-4C08-401C-BBB6-C4A5F50D6D23}"/>
              </a:ext>
            </a:extLst>
          </p:cNvPr>
          <p:cNvSpPr/>
          <p:nvPr/>
        </p:nvSpPr>
        <p:spPr>
          <a:xfrm>
            <a:off x="915368" y="5042265"/>
            <a:ext cx="8678076" cy="707886"/>
          </a:xfrm>
          <a:prstGeom prst="rect">
            <a:avLst/>
          </a:prstGeom>
        </p:spPr>
        <p:txBody>
          <a:bodyPr wrap="square">
            <a:spAutoFit/>
          </a:bodyPr>
          <a:lstStyle/>
          <a:p>
            <a:pPr lvl="0"/>
            <a:r>
              <a:rPr lang="en-GB" sz="2000" dirty="0">
                <a:solidFill>
                  <a:schemeClr val="accent6">
                    <a:lumMod val="75000"/>
                  </a:schemeClr>
                </a:solidFill>
                <a:latin typeface="Arial" panose="020B0604020202020204" pitchFamily="34" charset="0"/>
                <a:cs typeface="Arial" panose="020B0604020202020204" pitchFamily="34" charset="0"/>
              </a:rPr>
              <a:t>Mer Passage Pop-Up. Indicates that this sight may be suitable for Meridian Passage analysis. (Similar pop-up if suitable for a Lunar Sight.)</a:t>
            </a:r>
            <a:endParaRPr lang="en-GB" sz="2000" dirty="0">
              <a:solidFill>
                <a:schemeClr val="accent6">
                  <a:lumMod val="75000"/>
                </a:schemeClr>
              </a:solidFill>
            </a:endParaRPr>
          </a:p>
        </p:txBody>
      </p:sp>
      <p:sp>
        <p:nvSpPr>
          <p:cNvPr id="9" name="Rectangle 8">
            <a:extLst>
              <a:ext uri="{FF2B5EF4-FFF2-40B4-BE49-F238E27FC236}">
                <a16:creationId xmlns:a16="http://schemas.microsoft.com/office/drawing/2014/main" id="{BE41ED41-9FEA-4A37-BEA9-396B3AF02471}"/>
              </a:ext>
            </a:extLst>
          </p:cNvPr>
          <p:cNvSpPr/>
          <p:nvPr/>
        </p:nvSpPr>
        <p:spPr>
          <a:xfrm>
            <a:off x="8873397" y="8732833"/>
            <a:ext cx="3888432" cy="1015663"/>
          </a:xfrm>
          <a:prstGeom prst="rect">
            <a:avLst/>
          </a:prstGeom>
        </p:spPr>
        <p:txBody>
          <a:bodyPr wrap="square">
            <a:spAutoFit/>
          </a:bodyPr>
          <a:lstStyle/>
          <a:p>
            <a:pPr lvl="0"/>
            <a:r>
              <a:rPr lang="en-GB" sz="2000" dirty="0">
                <a:latin typeface="Arial" panose="020B0604020202020204" pitchFamily="34" charset="0"/>
                <a:cs typeface="Arial" panose="020B0604020202020204" pitchFamily="34" charset="0"/>
              </a:rPr>
              <a:t>Rise, Meridian Passage and Set times for the selected body. (For entered limb, eye height, etc.) </a:t>
            </a:r>
          </a:p>
        </p:txBody>
      </p:sp>
      <p:sp>
        <p:nvSpPr>
          <p:cNvPr id="15" name="Rectangle 14">
            <a:extLst>
              <a:ext uri="{FF2B5EF4-FFF2-40B4-BE49-F238E27FC236}">
                <a16:creationId xmlns:a16="http://schemas.microsoft.com/office/drawing/2014/main" id="{10DA5F53-4BA8-BBE7-CB68-DA2A9FA97CC2}"/>
              </a:ext>
            </a:extLst>
          </p:cNvPr>
          <p:cNvSpPr/>
          <p:nvPr/>
        </p:nvSpPr>
        <p:spPr>
          <a:xfrm>
            <a:off x="8475257" y="2012904"/>
            <a:ext cx="4536504" cy="48278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p14="http://schemas.microsoft.com/office/powerpoint/2010/main">
        <mc:Choice Requires="p14">
          <p:contentPart p14:bwMode="auto" r:id="rId4">
            <p14:nvContentPartPr>
              <p14:cNvPr id="20" name="Ink 19">
                <a:extLst>
                  <a:ext uri="{FF2B5EF4-FFF2-40B4-BE49-F238E27FC236}">
                    <a16:creationId xmlns:a16="http://schemas.microsoft.com/office/drawing/2014/main" id="{F3FB3439-D798-75E8-6F41-B73FF09C44D4}"/>
                  </a:ext>
                </a:extLst>
              </p14:cNvPr>
              <p14:cNvContentPartPr/>
              <p14:nvPr/>
            </p14:nvContentPartPr>
            <p14:xfrm>
              <a:off x="14379042" y="2644045"/>
              <a:ext cx="360" cy="360"/>
            </p14:xfrm>
          </p:contentPart>
        </mc:Choice>
        <mc:Fallback xmlns="">
          <p:pic>
            <p:nvPicPr>
              <p:cNvPr id="20" name="Ink 19">
                <a:extLst>
                  <a:ext uri="{FF2B5EF4-FFF2-40B4-BE49-F238E27FC236}">
                    <a16:creationId xmlns:a16="http://schemas.microsoft.com/office/drawing/2014/main" id="{F3FB3439-D798-75E8-6F41-B73FF09C44D4}"/>
                  </a:ext>
                </a:extLst>
              </p:cNvPr>
              <p:cNvPicPr/>
              <p:nvPr/>
            </p:nvPicPr>
            <p:blipFill>
              <a:blip r:embed="rId5"/>
              <a:stretch>
                <a:fillRect/>
              </a:stretch>
            </p:blipFill>
            <p:spPr>
              <a:xfrm>
                <a:off x="14361042" y="2626045"/>
                <a:ext cx="36000" cy="36000"/>
              </a:xfrm>
              <a:prstGeom prst="rect">
                <a:avLst/>
              </a:prstGeom>
            </p:spPr>
          </p:pic>
        </mc:Fallback>
      </mc:AlternateContent>
      <p:sp>
        <p:nvSpPr>
          <p:cNvPr id="23" name="TextBox 22">
            <a:extLst>
              <a:ext uri="{FF2B5EF4-FFF2-40B4-BE49-F238E27FC236}">
                <a16:creationId xmlns:a16="http://schemas.microsoft.com/office/drawing/2014/main" id="{5F03495F-C5BE-CC47-1B4C-228AF1B45AAC}"/>
              </a:ext>
            </a:extLst>
          </p:cNvPr>
          <p:cNvSpPr txBox="1"/>
          <p:nvPr/>
        </p:nvSpPr>
        <p:spPr>
          <a:xfrm>
            <a:off x="8908616" y="2495685"/>
            <a:ext cx="4084260" cy="729658"/>
          </a:xfrm>
          <a:prstGeom prst="rect">
            <a:avLst/>
          </a:prstGeom>
          <a:noFill/>
          <a:ln w="38100">
            <a:solidFill>
              <a:schemeClr val="accent5">
                <a:lumMod val="75000"/>
              </a:schemeClr>
            </a:solidFill>
          </a:ln>
        </p:spPr>
        <p:txBody>
          <a:bodyPr wrap="square" rtlCol="0">
            <a:spAutoFit/>
          </a:bodyPr>
          <a:lstStyle/>
          <a:p>
            <a:endParaRPr lang="en-GB" dirty="0"/>
          </a:p>
        </p:txBody>
      </p:sp>
      <p:sp>
        <p:nvSpPr>
          <p:cNvPr id="27" name="TextBox 26">
            <a:extLst>
              <a:ext uri="{FF2B5EF4-FFF2-40B4-BE49-F238E27FC236}">
                <a16:creationId xmlns:a16="http://schemas.microsoft.com/office/drawing/2014/main" id="{41C9369A-014D-6F8E-B5BC-5AF34A510B19}"/>
              </a:ext>
            </a:extLst>
          </p:cNvPr>
          <p:cNvSpPr txBox="1"/>
          <p:nvPr/>
        </p:nvSpPr>
        <p:spPr>
          <a:xfrm>
            <a:off x="8620584" y="3225344"/>
            <a:ext cx="4371932" cy="729658"/>
          </a:xfrm>
          <a:prstGeom prst="rect">
            <a:avLst/>
          </a:prstGeom>
          <a:noFill/>
          <a:ln w="38100">
            <a:solidFill>
              <a:schemeClr val="accent6"/>
            </a:solidFill>
          </a:ln>
        </p:spPr>
        <p:txBody>
          <a:bodyPr wrap="square" rtlCol="0">
            <a:spAutoFit/>
          </a:bodyPr>
          <a:lstStyle/>
          <a:p>
            <a:endParaRPr lang="en-GB" dirty="0"/>
          </a:p>
        </p:txBody>
      </p:sp>
      <p:sp>
        <p:nvSpPr>
          <p:cNvPr id="34" name="TextBox 33">
            <a:extLst>
              <a:ext uri="{FF2B5EF4-FFF2-40B4-BE49-F238E27FC236}">
                <a16:creationId xmlns:a16="http://schemas.microsoft.com/office/drawing/2014/main" id="{864F27D0-C9C7-2CCC-3A62-57D05AF99F7D}"/>
              </a:ext>
            </a:extLst>
          </p:cNvPr>
          <p:cNvSpPr txBox="1"/>
          <p:nvPr/>
        </p:nvSpPr>
        <p:spPr>
          <a:xfrm>
            <a:off x="888809" y="3579275"/>
            <a:ext cx="6779546" cy="1015663"/>
          </a:xfrm>
          <a:prstGeom prst="rect">
            <a:avLst/>
          </a:prstGeom>
          <a:noFill/>
        </p:spPr>
        <p:txBody>
          <a:bodyPr wrap="square" rtlCol="0">
            <a:spAutoFit/>
          </a:bodyPr>
          <a:lstStyle/>
          <a:p>
            <a:r>
              <a:rPr lang="en-GB" sz="2000" dirty="0">
                <a:solidFill>
                  <a:schemeClr val="accent2">
                    <a:lumMod val="75000"/>
                  </a:schemeClr>
                </a:solidFill>
                <a:latin typeface="Arial" panose="020B0604020202020204" pitchFamily="34" charset="0"/>
                <a:cs typeface="Arial" panose="020B0604020202020204" pitchFamily="34" charset="0"/>
              </a:rPr>
              <a:t>Arc distance facility. Shows the arc distance between the selected body and any other chosen body. Choice of calculated sextant arc or geocentric arc.</a:t>
            </a:r>
          </a:p>
        </p:txBody>
      </p:sp>
      <p:sp>
        <p:nvSpPr>
          <p:cNvPr id="37" name="TextBox 36">
            <a:extLst>
              <a:ext uri="{FF2B5EF4-FFF2-40B4-BE49-F238E27FC236}">
                <a16:creationId xmlns:a16="http://schemas.microsoft.com/office/drawing/2014/main" id="{F199C701-2B97-5CBA-EF1A-A0A338A4A91B}"/>
              </a:ext>
            </a:extLst>
          </p:cNvPr>
          <p:cNvSpPr txBox="1"/>
          <p:nvPr/>
        </p:nvSpPr>
        <p:spPr>
          <a:xfrm flipH="1">
            <a:off x="8873201" y="3960324"/>
            <a:ext cx="4138559" cy="461665"/>
          </a:xfrm>
          <a:prstGeom prst="rect">
            <a:avLst/>
          </a:prstGeom>
          <a:noFill/>
          <a:ln w="38100">
            <a:solidFill>
              <a:schemeClr val="accent2">
                <a:lumMod val="75000"/>
              </a:schemeClr>
            </a:solidFill>
          </a:ln>
        </p:spPr>
        <p:txBody>
          <a:bodyPr wrap="square" rtlCol="0">
            <a:spAutoFit/>
          </a:bodyPr>
          <a:lstStyle/>
          <a:p>
            <a:endParaRPr lang="en-GB" sz="800" dirty="0"/>
          </a:p>
          <a:p>
            <a:endParaRPr lang="en-GB" sz="800" dirty="0"/>
          </a:p>
          <a:p>
            <a:endParaRPr lang="en-GB" sz="800" dirty="0"/>
          </a:p>
        </p:txBody>
      </p:sp>
      <mc:AlternateContent xmlns:mc="http://schemas.openxmlformats.org/markup-compatibility/2006" xmlns:p14="http://schemas.microsoft.com/office/powerpoint/2010/main">
        <mc:Choice Requires="p14">
          <p:contentPart p14:bwMode="auto" r:id="rId6">
            <p14:nvContentPartPr>
              <p14:cNvPr id="38" name="Ink 37">
                <a:extLst>
                  <a:ext uri="{FF2B5EF4-FFF2-40B4-BE49-F238E27FC236}">
                    <a16:creationId xmlns:a16="http://schemas.microsoft.com/office/drawing/2014/main" id="{55A8E1A8-1EE0-67E9-5233-6A67F4AEE211}"/>
                  </a:ext>
                </a:extLst>
              </p14:cNvPr>
              <p14:cNvContentPartPr/>
              <p14:nvPr/>
            </p14:nvContentPartPr>
            <p14:xfrm>
              <a:off x="9868242" y="1662325"/>
              <a:ext cx="1535400" cy="326520"/>
            </p14:xfrm>
          </p:contentPart>
        </mc:Choice>
        <mc:Fallback xmlns="">
          <p:pic>
            <p:nvPicPr>
              <p:cNvPr id="38" name="Ink 37">
                <a:extLst>
                  <a:ext uri="{FF2B5EF4-FFF2-40B4-BE49-F238E27FC236}">
                    <a16:creationId xmlns:a16="http://schemas.microsoft.com/office/drawing/2014/main" id="{55A8E1A8-1EE0-67E9-5233-6A67F4AEE211}"/>
                  </a:ext>
                </a:extLst>
              </p:cNvPr>
              <p:cNvPicPr/>
              <p:nvPr/>
            </p:nvPicPr>
            <p:blipFill>
              <a:blip r:embed="rId7"/>
              <a:stretch>
                <a:fillRect/>
              </a:stretch>
            </p:blipFill>
            <p:spPr>
              <a:xfrm>
                <a:off x="9850242" y="1644685"/>
                <a:ext cx="1571040" cy="3621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47" name="Ink 46">
                <a:extLst>
                  <a:ext uri="{FF2B5EF4-FFF2-40B4-BE49-F238E27FC236}">
                    <a16:creationId xmlns:a16="http://schemas.microsoft.com/office/drawing/2014/main" id="{6DDE0933-2403-1D44-255A-5D60254C62D7}"/>
                  </a:ext>
                </a:extLst>
              </p14:cNvPr>
              <p14:cNvContentPartPr/>
              <p14:nvPr/>
            </p14:nvContentPartPr>
            <p14:xfrm>
              <a:off x="5299842" y="2172085"/>
              <a:ext cx="3638880" cy="773640"/>
            </p14:xfrm>
          </p:contentPart>
        </mc:Choice>
        <mc:Fallback xmlns="">
          <p:pic>
            <p:nvPicPr>
              <p:cNvPr id="47" name="Ink 46">
                <a:extLst>
                  <a:ext uri="{FF2B5EF4-FFF2-40B4-BE49-F238E27FC236}">
                    <a16:creationId xmlns:a16="http://schemas.microsoft.com/office/drawing/2014/main" id="{6DDE0933-2403-1D44-255A-5D60254C62D7}"/>
                  </a:ext>
                </a:extLst>
              </p:cNvPr>
              <p:cNvPicPr/>
              <p:nvPr/>
            </p:nvPicPr>
            <p:blipFill>
              <a:blip r:embed="rId9"/>
              <a:stretch>
                <a:fillRect/>
              </a:stretch>
            </p:blipFill>
            <p:spPr>
              <a:xfrm>
                <a:off x="5281842" y="2154085"/>
                <a:ext cx="3674520" cy="80928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52" name="Ink 51">
                <a:extLst>
                  <a:ext uri="{FF2B5EF4-FFF2-40B4-BE49-F238E27FC236}">
                    <a16:creationId xmlns:a16="http://schemas.microsoft.com/office/drawing/2014/main" id="{02C753D2-310B-2C6C-CFF5-8D0962E089E9}"/>
                  </a:ext>
                </a:extLst>
              </p14:cNvPr>
              <p14:cNvContentPartPr/>
              <p14:nvPr/>
            </p14:nvContentPartPr>
            <p14:xfrm>
              <a:off x="6284442" y="3086125"/>
              <a:ext cx="2401920" cy="510840"/>
            </p14:xfrm>
          </p:contentPart>
        </mc:Choice>
        <mc:Fallback xmlns="">
          <p:pic>
            <p:nvPicPr>
              <p:cNvPr id="52" name="Ink 51">
                <a:extLst>
                  <a:ext uri="{FF2B5EF4-FFF2-40B4-BE49-F238E27FC236}">
                    <a16:creationId xmlns:a16="http://schemas.microsoft.com/office/drawing/2014/main" id="{02C753D2-310B-2C6C-CFF5-8D0962E089E9}"/>
                  </a:ext>
                </a:extLst>
              </p:cNvPr>
              <p:cNvPicPr/>
              <p:nvPr/>
            </p:nvPicPr>
            <p:blipFill>
              <a:blip r:embed="rId13"/>
              <a:stretch>
                <a:fillRect/>
              </a:stretch>
            </p:blipFill>
            <p:spPr>
              <a:xfrm>
                <a:off x="6266802" y="3068125"/>
                <a:ext cx="2437560" cy="54648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60" name="Ink 59">
                <a:extLst>
                  <a:ext uri="{FF2B5EF4-FFF2-40B4-BE49-F238E27FC236}">
                    <a16:creationId xmlns:a16="http://schemas.microsoft.com/office/drawing/2014/main" id="{FA0824C7-ADE3-6A18-DC26-00807CF14E4C}"/>
                  </a:ext>
                </a:extLst>
              </p14:cNvPr>
              <p14:cNvContentPartPr/>
              <p14:nvPr/>
            </p14:nvContentPartPr>
            <p14:xfrm>
              <a:off x="7390002" y="3961645"/>
              <a:ext cx="1462320" cy="311040"/>
            </p14:xfrm>
          </p:contentPart>
        </mc:Choice>
        <mc:Fallback xmlns="">
          <p:pic>
            <p:nvPicPr>
              <p:cNvPr id="60" name="Ink 59">
                <a:extLst>
                  <a:ext uri="{FF2B5EF4-FFF2-40B4-BE49-F238E27FC236}">
                    <a16:creationId xmlns:a16="http://schemas.microsoft.com/office/drawing/2014/main" id="{FA0824C7-ADE3-6A18-DC26-00807CF14E4C}"/>
                  </a:ext>
                </a:extLst>
              </p:cNvPr>
              <p:cNvPicPr/>
              <p:nvPr/>
            </p:nvPicPr>
            <p:blipFill>
              <a:blip r:embed="rId15"/>
              <a:stretch>
                <a:fillRect/>
              </a:stretch>
            </p:blipFill>
            <p:spPr>
              <a:xfrm>
                <a:off x="7372002" y="3944005"/>
                <a:ext cx="1497960" cy="346680"/>
              </a:xfrm>
              <a:prstGeom prst="rect">
                <a:avLst/>
              </a:prstGeom>
            </p:spPr>
          </p:pic>
        </mc:Fallback>
      </mc:AlternateContent>
      <p:sp>
        <p:nvSpPr>
          <p:cNvPr id="61" name="TextBox 60">
            <a:extLst>
              <a:ext uri="{FF2B5EF4-FFF2-40B4-BE49-F238E27FC236}">
                <a16:creationId xmlns:a16="http://schemas.microsoft.com/office/drawing/2014/main" id="{F5A22046-A101-3F0A-0975-A74D313250D1}"/>
              </a:ext>
            </a:extLst>
          </p:cNvPr>
          <p:cNvSpPr txBox="1"/>
          <p:nvPr/>
        </p:nvSpPr>
        <p:spPr>
          <a:xfrm flipH="1">
            <a:off x="9077474" y="4460733"/>
            <a:ext cx="3332069" cy="215444"/>
          </a:xfrm>
          <a:prstGeom prst="rect">
            <a:avLst/>
          </a:prstGeom>
          <a:noFill/>
          <a:ln w="38100">
            <a:solidFill>
              <a:srgbClr val="00B0F0"/>
            </a:solidFill>
          </a:ln>
        </p:spPr>
        <p:txBody>
          <a:bodyPr wrap="square" rtlCol="0">
            <a:spAutoFit/>
          </a:bodyPr>
          <a:lstStyle/>
          <a:p>
            <a:endParaRPr lang="en-GB" sz="800" dirty="0"/>
          </a:p>
        </p:txBody>
      </p:sp>
      <mc:AlternateContent xmlns:mc="http://schemas.openxmlformats.org/markup-compatibility/2006" xmlns:p14="http://schemas.microsoft.com/office/powerpoint/2010/main">
        <mc:Choice Requires="p14">
          <p:contentPart p14:bwMode="auto" r:id="rId16">
            <p14:nvContentPartPr>
              <p14:cNvPr id="62" name="Ink 61">
                <a:extLst>
                  <a:ext uri="{FF2B5EF4-FFF2-40B4-BE49-F238E27FC236}">
                    <a16:creationId xmlns:a16="http://schemas.microsoft.com/office/drawing/2014/main" id="{EAF931B9-E2EA-E19D-7F24-4BA53857BACC}"/>
                  </a:ext>
                </a:extLst>
              </p14:cNvPr>
              <p14:cNvContentPartPr/>
              <p14:nvPr/>
            </p14:nvContentPartPr>
            <p14:xfrm>
              <a:off x="7671162" y="4582645"/>
              <a:ext cx="1436400" cy="227880"/>
            </p14:xfrm>
          </p:contentPart>
        </mc:Choice>
        <mc:Fallback xmlns="">
          <p:pic>
            <p:nvPicPr>
              <p:cNvPr id="62" name="Ink 61">
                <a:extLst>
                  <a:ext uri="{FF2B5EF4-FFF2-40B4-BE49-F238E27FC236}">
                    <a16:creationId xmlns:a16="http://schemas.microsoft.com/office/drawing/2014/main" id="{EAF931B9-E2EA-E19D-7F24-4BA53857BACC}"/>
                  </a:ext>
                </a:extLst>
              </p:cNvPr>
              <p:cNvPicPr/>
              <p:nvPr/>
            </p:nvPicPr>
            <p:blipFill>
              <a:blip r:embed="rId17"/>
              <a:stretch>
                <a:fillRect/>
              </a:stretch>
            </p:blipFill>
            <p:spPr>
              <a:xfrm>
                <a:off x="7653162" y="4564645"/>
                <a:ext cx="1472040" cy="26352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63" name="Ink 62">
                <a:extLst>
                  <a:ext uri="{FF2B5EF4-FFF2-40B4-BE49-F238E27FC236}">
                    <a16:creationId xmlns:a16="http://schemas.microsoft.com/office/drawing/2014/main" id="{EAF0A162-3F1F-193D-FBE5-DE4BDDC95044}"/>
                  </a:ext>
                </a:extLst>
              </p14:cNvPr>
              <p14:cNvContentPartPr/>
              <p14:nvPr/>
            </p14:nvContentPartPr>
            <p14:xfrm>
              <a:off x="8366322" y="5350885"/>
              <a:ext cx="1488240" cy="236160"/>
            </p14:xfrm>
          </p:contentPart>
        </mc:Choice>
        <mc:Fallback xmlns="">
          <p:pic>
            <p:nvPicPr>
              <p:cNvPr id="63" name="Ink 62">
                <a:extLst>
                  <a:ext uri="{FF2B5EF4-FFF2-40B4-BE49-F238E27FC236}">
                    <a16:creationId xmlns:a16="http://schemas.microsoft.com/office/drawing/2014/main" id="{EAF0A162-3F1F-193D-FBE5-DE4BDDC95044}"/>
                  </a:ext>
                </a:extLst>
              </p:cNvPr>
              <p:cNvPicPr/>
              <p:nvPr/>
            </p:nvPicPr>
            <p:blipFill>
              <a:blip r:embed="rId19"/>
              <a:stretch>
                <a:fillRect/>
              </a:stretch>
            </p:blipFill>
            <p:spPr>
              <a:xfrm>
                <a:off x="8348682" y="5332885"/>
                <a:ext cx="1523880" cy="27180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67" name="Ink 66">
                <a:extLst>
                  <a:ext uri="{FF2B5EF4-FFF2-40B4-BE49-F238E27FC236}">
                    <a16:creationId xmlns:a16="http://schemas.microsoft.com/office/drawing/2014/main" id="{CA73A03A-850A-EEEE-90CB-96058A5649FA}"/>
                  </a:ext>
                </a:extLst>
              </p14:cNvPr>
              <p14:cNvContentPartPr/>
              <p14:nvPr/>
            </p14:nvContentPartPr>
            <p14:xfrm>
              <a:off x="8514282" y="7679365"/>
              <a:ext cx="402840" cy="1105920"/>
            </p14:xfrm>
          </p:contentPart>
        </mc:Choice>
        <mc:Fallback xmlns="">
          <p:pic>
            <p:nvPicPr>
              <p:cNvPr id="67" name="Ink 66">
                <a:extLst>
                  <a:ext uri="{FF2B5EF4-FFF2-40B4-BE49-F238E27FC236}">
                    <a16:creationId xmlns:a16="http://schemas.microsoft.com/office/drawing/2014/main" id="{CA73A03A-850A-EEEE-90CB-96058A5649FA}"/>
                  </a:ext>
                </a:extLst>
              </p:cNvPr>
              <p:cNvPicPr/>
              <p:nvPr/>
            </p:nvPicPr>
            <p:blipFill>
              <a:blip r:embed="rId21"/>
              <a:stretch>
                <a:fillRect/>
              </a:stretch>
            </p:blipFill>
            <p:spPr>
              <a:xfrm>
                <a:off x="8496282" y="7661725"/>
                <a:ext cx="438480" cy="114156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68" name="Ink 67">
                <a:extLst>
                  <a:ext uri="{FF2B5EF4-FFF2-40B4-BE49-F238E27FC236}">
                    <a16:creationId xmlns:a16="http://schemas.microsoft.com/office/drawing/2014/main" id="{9201E49F-3F4C-5908-ACD4-A6AB004F466C}"/>
                  </a:ext>
                </a:extLst>
              </p14:cNvPr>
              <p14:cNvContentPartPr/>
              <p14:nvPr/>
            </p14:nvContentPartPr>
            <p14:xfrm>
              <a:off x="8516082" y="6786565"/>
              <a:ext cx="15480" cy="871560"/>
            </p14:xfrm>
          </p:contentPart>
        </mc:Choice>
        <mc:Fallback xmlns="">
          <p:pic>
            <p:nvPicPr>
              <p:cNvPr id="68" name="Ink 67">
                <a:extLst>
                  <a:ext uri="{FF2B5EF4-FFF2-40B4-BE49-F238E27FC236}">
                    <a16:creationId xmlns:a16="http://schemas.microsoft.com/office/drawing/2014/main" id="{9201E49F-3F4C-5908-ACD4-A6AB004F466C}"/>
                  </a:ext>
                </a:extLst>
              </p:cNvPr>
              <p:cNvPicPr/>
              <p:nvPr/>
            </p:nvPicPr>
            <p:blipFill>
              <a:blip r:embed="rId23"/>
              <a:stretch>
                <a:fillRect/>
              </a:stretch>
            </p:blipFill>
            <p:spPr>
              <a:xfrm>
                <a:off x="8498442" y="6768565"/>
                <a:ext cx="51120" cy="90720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70" name="Ink 69">
                <a:extLst>
                  <a:ext uri="{FF2B5EF4-FFF2-40B4-BE49-F238E27FC236}">
                    <a16:creationId xmlns:a16="http://schemas.microsoft.com/office/drawing/2014/main" id="{6381842B-E69E-2DD1-76C1-F09996CDAF0A}"/>
                  </a:ext>
                </a:extLst>
              </p14:cNvPr>
              <p14:cNvContentPartPr/>
              <p14:nvPr/>
            </p14:nvContentPartPr>
            <p14:xfrm>
              <a:off x="12858402" y="6776845"/>
              <a:ext cx="15840" cy="894240"/>
            </p14:xfrm>
          </p:contentPart>
        </mc:Choice>
        <mc:Fallback xmlns="">
          <p:pic>
            <p:nvPicPr>
              <p:cNvPr id="70" name="Ink 69">
                <a:extLst>
                  <a:ext uri="{FF2B5EF4-FFF2-40B4-BE49-F238E27FC236}">
                    <a16:creationId xmlns:a16="http://schemas.microsoft.com/office/drawing/2014/main" id="{6381842B-E69E-2DD1-76C1-F09996CDAF0A}"/>
                  </a:ext>
                </a:extLst>
              </p:cNvPr>
              <p:cNvPicPr/>
              <p:nvPr/>
            </p:nvPicPr>
            <p:blipFill>
              <a:blip r:embed="rId25"/>
              <a:stretch>
                <a:fillRect/>
              </a:stretch>
            </p:blipFill>
            <p:spPr>
              <a:xfrm>
                <a:off x="12840402" y="6759205"/>
                <a:ext cx="51480" cy="92988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71" name="Ink 70">
                <a:extLst>
                  <a:ext uri="{FF2B5EF4-FFF2-40B4-BE49-F238E27FC236}">
                    <a16:creationId xmlns:a16="http://schemas.microsoft.com/office/drawing/2014/main" id="{A8F4EBB4-E2AF-C1EB-98C4-E7E642D102F2}"/>
                  </a:ext>
                </a:extLst>
              </p14:cNvPr>
              <p14:cNvContentPartPr/>
              <p14:nvPr/>
            </p14:nvContentPartPr>
            <p14:xfrm>
              <a:off x="12605682" y="7707445"/>
              <a:ext cx="262080" cy="976680"/>
            </p14:xfrm>
          </p:contentPart>
        </mc:Choice>
        <mc:Fallback xmlns="">
          <p:pic>
            <p:nvPicPr>
              <p:cNvPr id="71" name="Ink 70">
                <a:extLst>
                  <a:ext uri="{FF2B5EF4-FFF2-40B4-BE49-F238E27FC236}">
                    <a16:creationId xmlns:a16="http://schemas.microsoft.com/office/drawing/2014/main" id="{A8F4EBB4-E2AF-C1EB-98C4-E7E642D102F2}"/>
                  </a:ext>
                </a:extLst>
              </p:cNvPr>
              <p:cNvPicPr/>
              <p:nvPr/>
            </p:nvPicPr>
            <p:blipFill>
              <a:blip r:embed="rId27"/>
              <a:stretch>
                <a:fillRect/>
              </a:stretch>
            </p:blipFill>
            <p:spPr>
              <a:xfrm>
                <a:off x="12588042" y="7689805"/>
                <a:ext cx="297720" cy="101232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72" name="Ink 71">
                <a:extLst>
                  <a:ext uri="{FF2B5EF4-FFF2-40B4-BE49-F238E27FC236}">
                    <a16:creationId xmlns:a16="http://schemas.microsoft.com/office/drawing/2014/main" id="{228D3016-DAB6-2090-9C02-14C71221741B}"/>
                  </a:ext>
                </a:extLst>
              </p14:cNvPr>
              <p14:cNvContentPartPr/>
              <p14:nvPr/>
            </p14:nvContentPartPr>
            <p14:xfrm>
              <a:off x="8561082" y="6805285"/>
              <a:ext cx="4358520" cy="360"/>
            </p14:xfrm>
          </p:contentPart>
        </mc:Choice>
        <mc:Fallback xmlns="">
          <p:pic>
            <p:nvPicPr>
              <p:cNvPr id="72" name="Ink 71">
                <a:extLst>
                  <a:ext uri="{FF2B5EF4-FFF2-40B4-BE49-F238E27FC236}">
                    <a16:creationId xmlns:a16="http://schemas.microsoft.com/office/drawing/2014/main" id="{228D3016-DAB6-2090-9C02-14C71221741B}"/>
                  </a:ext>
                </a:extLst>
              </p:cNvPr>
              <p:cNvPicPr/>
              <p:nvPr/>
            </p:nvPicPr>
            <p:blipFill>
              <a:blip r:embed="rId29"/>
              <a:stretch>
                <a:fillRect/>
              </a:stretch>
            </p:blipFill>
            <p:spPr>
              <a:xfrm>
                <a:off x="8543082" y="6787285"/>
                <a:ext cx="439416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73" name="Ink 72">
                <a:extLst>
                  <a:ext uri="{FF2B5EF4-FFF2-40B4-BE49-F238E27FC236}">
                    <a16:creationId xmlns:a16="http://schemas.microsoft.com/office/drawing/2014/main" id="{2F9E99A2-D580-C57D-EEB1-DAB8D4A9CAC2}"/>
                  </a:ext>
                </a:extLst>
              </p14:cNvPr>
              <p14:cNvContentPartPr/>
              <p14:nvPr/>
            </p14:nvContentPartPr>
            <p14:xfrm>
              <a:off x="14898882" y="9009205"/>
              <a:ext cx="360" cy="360"/>
            </p14:xfrm>
          </p:contentPart>
        </mc:Choice>
        <mc:Fallback xmlns="">
          <p:pic>
            <p:nvPicPr>
              <p:cNvPr id="73" name="Ink 72">
                <a:extLst>
                  <a:ext uri="{FF2B5EF4-FFF2-40B4-BE49-F238E27FC236}">
                    <a16:creationId xmlns:a16="http://schemas.microsoft.com/office/drawing/2014/main" id="{2F9E99A2-D580-C57D-EEB1-DAB8D4A9CAC2}"/>
                  </a:ext>
                </a:extLst>
              </p:cNvPr>
              <p:cNvPicPr/>
              <p:nvPr/>
            </p:nvPicPr>
            <p:blipFill>
              <a:blip r:embed="rId31"/>
              <a:stretch>
                <a:fillRect/>
              </a:stretch>
            </p:blipFill>
            <p:spPr>
              <a:xfrm>
                <a:off x="14880882" y="8991205"/>
                <a:ext cx="36000" cy="36000"/>
              </a:xfrm>
              <a:prstGeom prst="rect">
                <a:avLst/>
              </a:prstGeom>
            </p:spPr>
          </p:pic>
        </mc:Fallback>
      </mc:AlternateContent>
      <p:sp>
        <p:nvSpPr>
          <p:cNvPr id="74" name="TextBox 73">
            <a:extLst>
              <a:ext uri="{FF2B5EF4-FFF2-40B4-BE49-F238E27FC236}">
                <a16:creationId xmlns:a16="http://schemas.microsoft.com/office/drawing/2014/main" id="{CA81AA80-EE88-63B7-BD6D-495140E71ED0}"/>
              </a:ext>
            </a:extLst>
          </p:cNvPr>
          <p:cNvSpPr txBox="1"/>
          <p:nvPr/>
        </p:nvSpPr>
        <p:spPr>
          <a:xfrm>
            <a:off x="2818665" y="6779331"/>
            <a:ext cx="1584176" cy="215444"/>
          </a:xfrm>
          <a:prstGeom prst="rect">
            <a:avLst/>
          </a:prstGeom>
          <a:noFill/>
          <a:ln w="38100">
            <a:solidFill>
              <a:srgbClr val="0070C0"/>
            </a:solidFill>
          </a:ln>
        </p:spPr>
        <p:txBody>
          <a:bodyPr wrap="square" rtlCol="0">
            <a:spAutoFit/>
          </a:bodyPr>
          <a:lstStyle/>
          <a:p>
            <a:endParaRPr lang="en-GB" sz="800" dirty="0"/>
          </a:p>
        </p:txBody>
      </p:sp>
      <p:sp>
        <p:nvSpPr>
          <p:cNvPr id="75" name="TextBox 74">
            <a:extLst>
              <a:ext uri="{FF2B5EF4-FFF2-40B4-BE49-F238E27FC236}">
                <a16:creationId xmlns:a16="http://schemas.microsoft.com/office/drawing/2014/main" id="{645C2609-F900-024C-8490-C1267C5C1997}"/>
              </a:ext>
            </a:extLst>
          </p:cNvPr>
          <p:cNvSpPr txBox="1"/>
          <p:nvPr/>
        </p:nvSpPr>
        <p:spPr>
          <a:xfrm>
            <a:off x="422986" y="6524071"/>
            <a:ext cx="2380919" cy="646331"/>
          </a:xfrm>
          <a:prstGeom prst="rect">
            <a:avLst/>
          </a:prstGeom>
          <a:noFill/>
        </p:spPr>
        <p:txBody>
          <a:bodyPr wrap="square" rtlCol="0">
            <a:spAutoFit/>
          </a:bodyPr>
          <a:lstStyle/>
          <a:p>
            <a:r>
              <a:rPr lang="en-GB" dirty="0">
                <a:solidFill>
                  <a:schemeClr val="accent1"/>
                </a:solidFill>
              </a:rPr>
              <a:t>Distance to horizon for entered eye height</a:t>
            </a:r>
          </a:p>
        </p:txBody>
      </p:sp>
      <mc:AlternateContent xmlns:mc="http://schemas.openxmlformats.org/markup-compatibility/2006" xmlns:p14="http://schemas.microsoft.com/office/powerpoint/2010/main">
        <mc:Choice Requires="p14">
          <p:contentPart p14:bwMode="auto" r:id="rId32">
            <p14:nvContentPartPr>
              <p14:cNvPr id="76" name="Ink 75">
                <a:extLst>
                  <a:ext uri="{FF2B5EF4-FFF2-40B4-BE49-F238E27FC236}">
                    <a16:creationId xmlns:a16="http://schemas.microsoft.com/office/drawing/2014/main" id="{8B93F383-1C1A-6BCD-66F8-CA05EE573318}"/>
                  </a:ext>
                </a:extLst>
              </p14:cNvPr>
              <p14:cNvContentPartPr/>
              <p14:nvPr/>
            </p14:nvContentPartPr>
            <p14:xfrm>
              <a:off x="2384202" y="6928765"/>
              <a:ext cx="381960" cy="74520"/>
            </p14:xfrm>
          </p:contentPart>
        </mc:Choice>
        <mc:Fallback xmlns="">
          <p:pic>
            <p:nvPicPr>
              <p:cNvPr id="76" name="Ink 75">
                <a:extLst>
                  <a:ext uri="{FF2B5EF4-FFF2-40B4-BE49-F238E27FC236}">
                    <a16:creationId xmlns:a16="http://schemas.microsoft.com/office/drawing/2014/main" id="{8B93F383-1C1A-6BCD-66F8-CA05EE573318}"/>
                  </a:ext>
                </a:extLst>
              </p:cNvPr>
              <p:cNvPicPr/>
              <p:nvPr/>
            </p:nvPicPr>
            <p:blipFill>
              <a:blip r:embed="rId33"/>
              <a:stretch>
                <a:fillRect/>
              </a:stretch>
            </p:blipFill>
            <p:spPr>
              <a:xfrm>
                <a:off x="2366562" y="6910765"/>
                <a:ext cx="417600" cy="110160"/>
              </a:xfrm>
              <a:prstGeom prst="rect">
                <a:avLst/>
              </a:prstGeom>
            </p:spPr>
          </p:pic>
        </mc:Fallback>
      </mc:AlternateContent>
      <p:sp>
        <p:nvSpPr>
          <p:cNvPr id="84" name="TextBox 83">
            <a:extLst>
              <a:ext uri="{FF2B5EF4-FFF2-40B4-BE49-F238E27FC236}">
                <a16:creationId xmlns:a16="http://schemas.microsoft.com/office/drawing/2014/main" id="{C9E14F63-7DED-5DBE-0B93-73B467D4E222}"/>
              </a:ext>
            </a:extLst>
          </p:cNvPr>
          <p:cNvSpPr txBox="1"/>
          <p:nvPr/>
        </p:nvSpPr>
        <p:spPr>
          <a:xfrm>
            <a:off x="915368" y="5817096"/>
            <a:ext cx="4481724" cy="707886"/>
          </a:xfrm>
          <a:prstGeom prst="rect">
            <a:avLst/>
          </a:prstGeom>
          <a:noFill/>
        </p:spPr>
        <p:txBody>
          <a:bodyPr wrap="square" rtlCol="0">
            <a:spAutoFit/>
          </a:bodyPr>
          <a:lstStyle/>
          <a:p>
            <a:r>
              <a:rPr lang="en-GB" sz="2000" dirty="0">
                <a:solidFill>
                  <a:srgbClr val="00B050"/>
                </a:solidFill>
                <a:latin typeface="Arial" panose="020B0604020202020204" pitchFamily="34" charset="0"/>
                <a:cs typeface="Arial" panose="020B0604020202020204" pitchFamily="34" charset="0"/>
              </a:rPr>
              <a:t>Dip short facility. Enter shore distance here to get correction to Hs.</a:t>
            </a:r>
          </a:p>
        </p:txBody>
      </p:sp>
      <p:sp>
        <p:nvSpPr>
          <p:cNvPr id="86" name="TextBox 85">
            <a:extLst>
              <a:ext uri="{FF2B5EF4-FFF2-40B4-BE49-F238E27FC236}">
                <a16:creationId xmlns:a16="http://schemas.microsoft.com/office/drawing/2014/main" id="{D1179569-BD24-1584-0653-F73F61BC1183}"/>
              </a:ext>
            </a:extLst>
          </p:cNvPr>
          <p:cNvSpPr txBox="1"/>
          <p:nvPr/>
        </p:nvSpPr>
        <p:spPr>
          <a:xfrm>
            <a:off x="4410429" y="6967214"/>
            <a:ext cx="2536639" cy="523220"/>
          </a:xfrm>
          <a:prstGeom prst="rect">
            <a:avLst/>
          </a:prstGeom>
          <a:noFill/>
          <a:ln w="38100">
            <a:solidFill>
              <a:srgbClr val="92D050"/>
            </a:solidFill>
          </a:ln>
        </p:spPr>
        <p:txBody>
          <a:bodyPr wrap="square" rtlCol="0">
            <a:spAutoFit/>
          </a:bodyPr>
          <a:lstStyle/>
          <a:p>
            <a:endParaRPr lang="en-GB" sz="2800" dirty="0"/>
          </a:p>
        </p:txBody>
      </p:sp>
      <mc:AlternateContent xmlns:mc="http://schemas.openxmlformats.org/markup-compatibility/2006" xmlns:p14="http://schemas.microsoft.com/office/powerpoint/2010/main">
        <mc:Choice Requires="p14">
          <p:contentPart p14:bwMode="auto" r:id="rId34">
            <p14:nvContentPartPr>
              <p14:cNvPr id="87" name="Ink 86">
                <a:extLst>
                  <a:ext uri="{FF2B5EF4-FFF2-40B4-BE49-F238E27FC236}">
                    <a16:creationId xmlns:a16="http://schemas.microsoft.com/office/drawing/2014/main" id="{D7512760-3390-20CC-D943-FC695341836E}"/>
                  </a:ext>
                </a:extLst>
              </p14:cNvPr>
              <p14:cNvContentPartPr/>
              <p14:nvPr/>
            </p14:nvContentPartPr>
            <p14:xfrm>
              <a:off x="4104642" y="6376525"/>
              <a:ext cx="1297440" cy="605160"/>
            </p14:xfrm>
          </p:contentPart>
        </mc:Choice>
        <mc:Fallback xmlns="">
          <p:pic>
            <p:nvPicPr>
              <p:cNvPr id="87" name="Ink 86">
                <a:extLst>
                  <a:ext uri="{FF2B5EF4-FFF2-40B4-BE49-F238E27FC236}">
                    <a16:creationId xmlns:a16="http://schemas.microsoft.com/office/drawing/2014/main" id="{D7512760-3390-20CC-D943-FC695341836E}"/>
                  </a:ext>
                </a:extLst>
              </p:cNvPr>
              <p:cNvPicPr/>
              <p:nvPr/>
            </p:nvPicPr>
            <p:blipFill>
              <a:blip r:embed="rId35"/>
              <a:stretch>
                <a:fillRect/>
              </a:stretch>
            </p:blipFill>
            <p:spPr>
              <a:xfrm>
                <a:off x="4087002" y="6358885"/>
                <a:ext cx="1333080" cy="640800"/>
              </a:xfrm>
              <a:prstGeom prst="rect">
                <a:avLst/>
              </a:prstGeom>
            </p:spPr>
          </p:pic>
        </mc:Fallback>
      </mc:AlternateContent>
      <p:sp>
        <p:nvSpPr>
          <p:cNvPr id="92" name="TextBox 91">
            <a:extLst>
              <a:ext uri="{FF2B5EF4-FFF2-40B4-BE49-F238E27FC236}">
                <a16:creationId xmlns:a16="http://schemas.microsoft.com/office/drawing/2014/main" id="{9E7BC829-F4A9-40FC-865C-2D39CE7147ED}"/>
              </a:ext>
            </a:extLst>
          </p:cNvPr>
          <p:cNvSpPr txBox="1"/>
          <p:nvPr/>
        </p:nvSpPr>
        <p:spPr>
          <a:xfrm>
            <a:off x="9284046" y="5587045"/>
            <a:ext cx="3190750" cy="923330"/>
          </a:xfrm>
          <a:prstGeom prst="rect">
            <a:avLst/>
          </a:prstGeom>
          <a:noFill/>
        </p:spPr>
        <p:txBody>
          <a:bodyPr wrap="square" rtlCol="0">
            <a:spAutoFit/>
          </a:bodyPr>
          <a:lstStyle/>
          <a:p>
            <a:r>
              <a:rPr lang="en-GB" dirty="0">
                <a:solidFill>
                  <a:srgbClr val="FF0000"/>
                </a:solidFill>
              </a:rPr>
              <a:t>Calculated sextant altitude. Useful for pre-setting instrument.</a:t>
            </a:r>
          </a:p>
        </p:txBody>
      </p:sp>
      <p:sp>
        <p:nvSpPr>
          <p:cNvPr id="93" name="TextBox 92">
            <a:extLst>
              <a:ext uri="{FF2B5EF4-FFF2-40B4-BE49-F238E27FC236}">
                <a16:creationId xmlns:a16="http://schemas.microsoft.com/office/drawing/2014/main" id="{2C48DAB2-E6E4-CEC8-A414-8AD25C127D67}"/>
              </a:ext>
            </a:extLst>
          </p:cNvPr>
          <p:cNvSpPr txBox="1"/>
          <p:nvPr/>
        </p:nvSpPr>
        <p:spPr>
          <a:xfrm>
            <a:off x="6970136" y="6782422"/>
            <a:ext cx="1531186" cy="461665"/>
          </a:xfrm>
          <a:prstGeom prst="rect">
            <a:avLst/>
          </a:prstGeom>
          <a:noFill/>
          <a:ln w="38100">
            <a:solidFill>
              <a:srgbClr val="FF0000"/>
            </a:solidFill>
          </a:ln>
        </p:spPr>
        <p:txBody>
          <a:bodyPr wrap="square" rtlCol="0">
            <a:spAutoFit/>
          </a:bodyPr>
          <a:lstStyle/>
          <a:p>
            <a:endParaRPr lang="en-GB" sz="2400" dirty="0"/>
          </a:p>
        </p:txBody>
      </p:sp>
      <mc:AlternateContent xmlns:mc="http://schemas.openxmlformats.org/markup-compatibility/2006" xmlns:p14="http://schemas.microsoft.com/office/powerpoint/2010/main">
        <mc:Choice Requires="p14">
          <p:contentPart p14:bwMode="auto" r:id="rId36">
            <p14:nvContentPartPr>
              <p14:cNvPr id="94" name="Ink 93">
                <a:extLst>
                  <a:ext uri="{FF2B5EF4-FFF2-40B4-BE49-F238E27FC236}">
                    <a16:creationId xmlns:a16="http://schemas.microsoft.com/office/drawing/2014/main" id="{B549799B-9215-8B92-5C41-0121385F42EF}"/>
                  </a:ext>
                </a:extLst>
              </p14:cNvPr>
              <p14:cNvContentPartPr/>
              <p14:nvPr/>
            </p14:nvContentPartPr>
            <p14:xfrm>
              <a:off x="7913558" y="6189350"/>
              <a:ext cx="1344960" cy="599040"/>
            </p14:xfrm>
          </p:contentPart>
        </mc:Choice>
        <mc:Fallback xmlns="">
          <p:pic>
            <p:nvPicPr>
              <p:cNvPr id="94" name="Ink 93">
                <a:extLst>
                  <a:ext uri="{FF2B5EF4-FFF2-40B4-BE49-F238E27FC236}">
                    <a16:creationId xmlns:a16="http://schemas.microsoft.com/office/drawing/2014/main" id="{B549799B-9215-8B92-5C41-0121385F42EF}"/>
                  </a:ext>
                </a:extLst>
              </p:cNvPr>
              <p:cNvPicPr/>
              <p:nvPr/>
            </p:nvPicPr>
            <p:blipFill>
              <a:blip r:embed="rId37"/>
              <a:stretch>
                <a:fillRect/>
              </a:stretch>
            </p:blipFill>
            <p:spPr>
              <a:xfrm>
                <a:off x="7895558" y="6171710"/>
                <a:ext cx="1380600" cy="634680"/>
              </a:xfrm>
              <a:prstGeom prst="rect">
                <a:avLst/>
              </a:prstGeom>
            </p:spPr>
          </p:pic>
        </mc:Fallback>
      </mc:AlternateContent>
      <p:sp>
        <p:nvSpPr>
          <p:cNvPr id="97" name="TextBox 96">
            <a:extLst>
              <a:ext uri="{FF2B5EF4-FFF2-40B4-BE49-F238E27FC236}">
                <a16:creationId xmlns:a16="http://schemas.microsoft.com/office/drawing/2014/main" id="{96C763E8-EAF6-CAD2-5AB7-3D583D9EFF0E}"/>
              </a:ext>
            </a:extLst>
          </p:cNvPr>
          <p:cNvSpPr txBox="1"/>
          <p:nvPr/>
        </p:nvSpPr>
        <p:spPr>
          <a:xfrm rot="10800000" flipH="1" flipV="1">
            <a:off x="5996643" y="8662510"/>
            <a:ext cx="2263541" cy="923330"/>
          </a:xfrm>
          <a:prstGeom prst="rect">
            <a:avLst/>
          </a:prstGeom>
          <a:noFill/>
        </p:spPr>
        <p:txBody>
          <a:bodyPr wrap="square" rtlCol="0">
            <a:spAutoFit/>
          </a:bodyPr>
          <a:lstStyle/>
          <a:p>
            <a:r>
              <a:rPr lang="en-GB" dirty="0">
                <a:solidFill>
                  <a:schemeClr val="bg1"/>
                </a:solidFill>
              </a:rPr>
              <a:t>Update date/time to present UTC (or ship’s time if selected).</a:t>
            </a:r>
          </a:p>
        </p:txBody>
      </p:sp>
      <p:sp>
        <p:nvSpPr>
          <p:cNvPr id="98" name="TextBox 97">
            <a:extLst>
              <a:ext uri="{FF2B5EF4-FFF2-40B4-BE49-F238E27FC236}">
                <a16:creationId xmlns:a16="http://schemas.microsoft.com/office/drawing/2014/main" id="{5761F8C5-CCA3-CBDC-317A-F1C2F356BC4D}"/>
              </a:ext>
            </a:extLst>
          </p:cNvPr>
          <p:cNvSpPr txBox="1"/>
          <p:nvPr/>
        </p:nvSpPr>
        <p:spPr>
          <a:xfrm>
            <a:off x="6923760" y="7523878"/>
            <a:ext cx="1590521" cy="215444"/>
          </a:xfrm>
          <a:prstGeom prst="rect">
            <a:avLst/>
          </a:prstGeom>
          <a:noFill/>
          <a:ln w="76200">
            <a:solidFill>
              <a:schemeClr val="bg1"/>
            </a:solidFill>
          </a:ln>
        </p:spPr>
        <p:txBody>
          <a:bodyPr wrap="square" rtlCol="0">
            <a:spAutoFit/>
          </a:bodyPr>
          <a:lstStyle/>
          <a:p>
            <a:endParaRPr lang="en-GB" sz="800" dirty="0"/>
          </a:p>
        </p:txBody>
      </p:sp>
      <mc:AlternateContent xmlns:mc="http://schemas.openxmlformats.org/markup-compatibility/2006" xmlns:p14="http://schemas.microsoft.com/office/powerpoint/2010/main">
        <mc:Choice Requires="p14">
          <p:contentPart p14:bwMode="auto" r:id="rId38">
            <p14:nvContentPartPr>
              <p14:cNvPr id="99" name="Ink 98">
                <a:extLst>
                  <a:ext uri="{FF2B5EF4-FFF2-40B4-BE49-F238E27FC236}">
                    <a16:creationId xmlns:a16="http://schemas.microsoft.com/office/drawing/2014/main" id="{22170616-2C28-3671-9ED2-C14C34018736}"/>
                  </a:ext>
                </a:extLst>
              </p14:cNvPr>
              <p14:cNvContentPartPr/>
              <p14:nvPr/>
            </p14:nvContentPartPr>
            <p14:xfrm>
              <a:off x="7318118" y="7758230"/>
              <a:ext cx="430920" cy="967320"/>
            </p14:xfrm>
          </p:contentPart>
        </mc:Choice>
        <mc:Fallback xmlns="">
          <p:pic>
            <p:nvPicPr>
              <p:cNvPr id="99" name="Ink 98">
                <a:extLst>
                  <a:ext uri="{FF2B5EF4-FFF2-40B4-BE49-F238E27FC236}">
                    <a16:creationId xmlns:a16="http://schemas.microsoft.com/office/drawing/2014/main" id="{22170616-2C28-3671-9ED2-C14C34018736}"/>
                  </a:ext>
                </a:extLst>
              </p:cNvPr>
              <p:cNvPicPr/>
              <p:nvPr/>
            </p:nvPicPr>
            <p:blipFill>
              <a:blip r:embed="rId39"/>
              <a:stretch>
                <a:fillRect/>
              </a:stretch>
            </p:blipFill>
            <p:spPr>
              <a:xfrm>
                <a:off x="7300118" y="7740230"/>
                <a:ext cx="466560" cy="1002960"/>
              </a:xfrm>
              <a:prstGeom prst="rect">
                <a:avLst/>
              </a:prstGeom>
            </p:spPr>
          </p:pic>
        </mc:Fallback>
      </mc:AlternateContent>
      <p:sp>
        <p:nvSpPr>
          <p:cNvPr id="100" name="TextBox 99">
            <a:extLst>
              <a:ext uri="{FF2B5EF4-FFF2-40B4-BE49-F238E27FC236}">
                <a16:creationId xmlns:a16="http://schemas.microsoft.com/office/drawing/2014/main" id="{64AEEE9E-7C9A-CA43-312B-33A599EAB887}"/>
              </a:ext>
            </a:extLst>
          </p:cNvPr>
          <p:cNvSpPr txBox="1"/>
          <p:nvPr/>
        </p:nvSpPr>
        <p:spPr>
          <a:xfrm>
            <a:off x="6947068" y="7286603"/>
            <a:ext cx="1614014" cy="215444"/>
          </a:xfrm>
          <a:prstGeom prst="rect">
            <a:avLst/>
          </a:prstGeom>
          <a:noFill/>
          <a:ln w="38100">
            <a:solidFill>
              <a:schemeClr val="accent2"/>
            </a:solidFill>
          </a:ln>
        </p:spPr>
        <p:txBody>
          <a:bodyPr wrap="square" rtlCol="0">
            <a:spAutoFit/>
          </a:bodyPr>
          <a:lstStyle/>
          <a:p>
            <a:endParaRPr lang="en-GB" sz="800" dirty="0"/>
          </a:p>
        </p:txBody>
      </p:sp>
      <p:sp>
        <p:nvSpPr>
          <p:cNvPr id="101" name="TextBox 100">
            <a:extLst>
              <a:ext uri="{FF2B5EF4-FFF2-40B4-BE49-F238E27FC236}">
                <a16:creationId xmlns:a16="http://schemas.microsoft.com/office/drawing/2014/main" id="{4582CBE3-5DE6-B7EC-CF23-B246AF3D68FF}"/>
              </a:ext>
            </a:extLst>
          </p:cNvPr>
          <p:cNvSpPr txBox="1"/>
          <p:nvPr/>
        </p:nvSpPr>
        <p:spPr>
          <a:xfrm>
            <a:off x="386737" y="8162462"/>
            <a:ext cx="4438986" cy="1477328"/>
          </a:xfrm>
          <a:prstGeom prst="rect">
            <a:avLst/>
          </a:prstGeom>
          <a:noFill/>
          <a:ln w="38100">
            <a:solidFill>
              <a:schemeClr val="accent2">
                <a:lumMod val="75000"/>
              </a:schemeClr>
            </a:solidFill>
          </a:ln>
        </p:spPr>
        <p:txBody>
          <a:bodyPr wrap="square" rtlCol="0">
            <a:spAutoFit/>
          </a:bodyPr>
          <a:lstStyle/>
          <a:p>
            <a:r>
              <a:rPr lang="en-GB" b="1" dirty="0"/>
              <a:t>Time sync facility.</a:t>
            </a:r>
          </a:p>
          <a:p>
            <a:r>
              <a:rPr lang="en-GB" b="1" dirty="0"/>
              <a:t>Keeps time synchronised with present time. Updates all readouts once every second. Can be advanced or retired by up to 200 seconds from settings page</a:t>
            </a:r>
            <a:r>
              <a:rPr lang="en-GB" b="1" dirty="0">
                <a:highlight>
                  <a:srgbClr val="C0C0C0"/>
                </a:highlight>
              </a:rPr>
              <a:t>.</a:t>
            </a:r>
          </a:p>
        </p:txBody>
      </p:sp>
      <mc:AlternateContent xmlns:mc="http://schemas.openxmlformats.org/markup-compatibility/2006">
        <mc:Choice xmlns:p14="http://schemas.microsoft.com/office/powerpoint/2010/main" Requires="p14">
          <p:contentPart p14:bwMode="auto" r:id="rId40">
            <p14:nvContentPartPr>
              <p14:cNvPr id="102" name="Ink 101">
                <a:extLst>
                  <a:ext uri="{FF2B5EF4-FFF2-40B4-BE49-F238E27FC236}">
                    <a16:creationId xmlns:a16="http://schemas.microsoft.com/office/drawing/2014/main" id="{FBA52C62-59F3-43F2-A6FC-1B5884626B4A}"/>
                  </a:ext>
                </a:extLst>
              </p14:cNvPr>
              <p14:cNvContentPartPr/>
              <p14:nvPr/>
            </p14:nvContentPartPr>
            <p14:xfrm>
              <a:off x="4816838" y="7418750"/>
              <a:ext cx="2147040" cy="1503360"/>
            </p14:xfrm>
          </p:contentPart>
        </mc:Choice>
        <mc:Fallback>
          <p:pic>
            <p:nvPicPr>
              <p:cNvPr id="102" name="Ink 101">
                <a:extLst>
                  <a:ext uri="{FF2B5EF4-FFF2-40B4-BE49-F238E27FC236}">
                    <a16:creationId xmlns:a16="http://schemas.microsoft.com/office/drawing/2014/main" id="{FBA52C62-59F3-43F2-A6FC-1B5884626B4A}"/>
                  </a:ext>
                </a:extLst>
              </p:cNvPr>
              <p:cNvPicPr/>
              <p:nvPr/>
            </p:nvPicPr>
            <p:blipFill>
              <a:blip r:embed="rId41"/>
              <a:stretch>
                <a:fillRect/>
              </a:stretch>
            </p:blipFill>
            <p:spPr>
              <a:xfrm>
                <a:off x="4798838" y="7400750"/>
                <a:ext cx="2182680" cy="1539000"/>
              </a:xfrm>
              <a:prstGeom prst="rect">
                <a:avLst/>
              </a:prstGeom>
            </p:spPr>
          </p:pic>
        </mc:Fallback>
      </mc:AlternateContent>
    </p:spTree>
    <p:extLst>
      <p:ext uri="{BB962C8B-B14F-4D97-AF65-F5344CB8AC3E}">
        <p14:creationId xmlns:p14="http://schemas.microsoft.com/office/powerpoint/2010/main" val="26475378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BDB196"/>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D9178EC-3514-47DB-85E9-186A94175FBB}"/>
              </a:ext>
            </a:extLst>
          </p:cNvPr>
          <p:cNvSpPr/>
          <p:nvPr/>
        </p:nvSpPr>
        <p:spPr>
          <a:xfrm>
            <a:off x="2859584" y="128464"/>
            <a:ext cx="6926896" cy="584775"/>
          </a:xfrm>
          <a:prstGeom prst="rect">
            <a:avLst/>
          </a:prstGeom>
        </p:spPr>
        <p:txBody>
          <a:bodyPr wrap="none">
            <a:spAutoFit/>
          </a:bodyPr>
          <a:lstStyle/>
          <a:p>
            <a:pPr algn="ctr">
              <a:spcBef>
                <a:spcPct val="50000"/>
              </a:spcBef>
            </a:pPr>
            <a:r>
              <a:rPr lang="en-GB" altLang="en-US" sz="3200" b="1" dirty="0">
                <a:latin typeface="Arial" panose="020B0604020202020204" pitchFamily="34" charset="0"/>
                <a:cs typeface="Arial" panose="020B0604020202020204" pitchFamily="34" charset="0"/>
              </a:rPr>
              <a:t>SIGHT LOG and SIGHT PLOTTER</a:t>
            </a:r>
          </a:p>
        </p:txBody>
      </p:sp>
      <p:pic>
        <p:nvPicPr>
          <p:cNvPr id="4" name="Picture 3">
            <a:extLst>
              <a:ext uri="{FF2B5EF4-FFF2-40B4-BE49-F238E27FC236}">
                <a16:creationId xmlns:a16="http://schemas.microsoft.com/office/drawing/2014/main" id="{E43717A1-4BF5-4C2C-B91B-4AE1AA1EB8D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25453" y="797093"/>
            <a:ext cx="12757093" cy="7239881"/>
          </a:xfrm>
          <a:prstGeom prst="rect">
            <a:avLst/>
          </a:prstGeom>
        </p:spPr>
      </p:pic>
      <p:sp>
        <p:nvSpPr>
          <p:cNvPr id="5" name="TextBox 4">
            <a:extLst>
              <a:ext uri="{FF2B5EF4-FFF2-40B4-BE49-F238E27FC236}">
                <a16:creationId xmlns:a16="http://schemas.microsoft.com/office/drawing/2014/main" id="{1D719FA8-62CF-7AAE-4F58-D709037B99C3}"/>
              </a:ext>
            </a:extLst>
          </p:cNvPr>
          <p:cNvSpPr txBox="1"/>
          <p:nvPr/>
        </p:nvSpPr>
        <p:spPr>
          <a:xfrm>
            <a:off x="11637377" y="8216489"/>
            <a:ext cx="1570623" cy="461665"/>
          </a:xfrm>
          <a:prstGeom prst="rect">
            <a:avLst/>
          </a:prstGeom>
          <a:noFill/>
        </p:spPr>
        <p:txBody>
          <a:bodyPr wrap="none" rtlCol="0">
            <a:spAutoFit/>
          </a:bodyPr>
          <a:lstStyle/>
          <a:p>
            <a:r>
              <a:rPr lang="en-GB" sz="2400" b="1" dirty="0"/>
              <a:t>COG / SOG</a:t>
            </a:r>
          </a:p>
        </p:txBody>
      </p:sp>
      <mc:AlternateContent xmlns:mc="http://schemas.openxmlformats.org/markup-compatibility/2006" xmlns:p14="http://schemas.microsoft.com/office/powerpoint/2010/main">
        <mc:Choice Requires="p14">
          <p:contentPart p14:bwMode="auto" r:id="rId4">
            <p14:nvContentPartPr>
              <p14:cNvPr id="6" name="Ink 5">
                <a:extLst>
                  <a:ext uri="{FF2B5EF4-FFF2-40B4-BE49-F238E27FC236}">
                    <a16:creationId xmlns:a16="http://schemas.microsoft.com/office/drawing/2014/main" id="{57D155FA-4507-1685-0F92-635EE018D55D}"/>
                  </a:ext>
                </a:extLst>
              </p14:cNvPr>
              <p14:cNvContentPartPr/>
              <p14:nvPr/>
            </p14:nvContentPartPr>
            <p14:xfrm>
              <a:off x="11707238" y="7260710"/>
              <a:ext cx="981720" cy="981720"/>
            </p14:xfrm>
          </p:contentPart>
        </mc:Choice>
        <mc:Fallback xmlns="">
          <p:pic>
            <p:nvPicPr>
              <p:cNvPr id="6" name="Ink 5">
                <a:extLst>
                  <a:ext uri="{FF2B5EF4-FFF2-40B4-BE49-F238E27FC236}">
                    <a16:creationId xmlns:a16="http://schemas.microsoft.com/office/drawing/2014/main" id="{57D155FA-4507-1685-0F92-635EE018D55D}"/>
                  </a:ext>
                </a:extLst>
              </p:cNvPr>
              <p:cNvPicPr/>
              <p:nvPr/>
            </p:nvPicPr>
            <p:blipFill>
              <a:blip r:embed="rId5"/>
              <a:stretch>
                <a:fillRect/>
              </a:stretch>
            </p:blipFill>
            <p:spPr>
              <a:xfrm>
                <a:off x="11689238" y="7242710"/>
                <a:ext cx="1017360" cy="1017360"/>
              </a:xfrm>
              <a:prstGeom prst="rect">
                <a:avLst/>
              </a:prstGeom>
            </p:spPr>
          </p:pic>
        </mc:Fallback>
      </mc:AlternateContent>
      <p:sp>
        <p:nvSpPr>
          <p:cNvPr id="7" name="TextBox 6">
            <a:extLst>
              <a:ext uri="{FF2B5EF4-FFF2-40B4-BE49-F238E27FC236}">
                <a16:creationId xmlns:a16="http://schemas.microsoft.com/office/drawing/2014/main" id="{45A9766D-373C-DD90-E229-D395E28E6EF7}"/>
              </a:ext>
            </a:extLst>
          </p:cNvPr>
          <p:cNvSpPr txBox="1"/>
          <p:nvPr/>
        </p:nvSpPr>
        <p:spPr>
          <a:xfrm>
            <a:off x="10975752" y="4172476"/>
            <a:ext cx="2232248" cy="461665"/>
          </a:xfrm>
          <a:prstGeom prst="rect">
            <a:avLst/>
          </a:prstGeom>
          <a:noFill/>
        </p:spPr>
        <p:txBody>
          <a:bodyPr wrap="square" rtlCol="0">
            <a:spAutoFit/>
          </a:bodyPr>
          <a:lstStyle/>
          <a:p>
            <a:r>
              <a:rPr lang="en-GB" sz="2400" b="1" dirty="0"/>
              <a:t>Wanted fix time</a:t>
            </a:r>
          </a:p>
        </p:txBody>
      </p:sp>
      <mc:AlternateContent xmlns:mc="http://schemas.openxmlformats.org/markup-compatibility/2006" xmlns:p14="http://schemas.microsoft.com/office/powerpoint/2010/main">
        <mc:Choice Requires="p14">
          <p:contentPart p14:bwMode="auto" r:id="rId6">
            <p14:nvContentPartPr>
              <p14:cNvPr id="9" name="Ink 8">
                <a:extLst>
                  <a:ext uri="{FF2B5EF4-FFF2-40B4-BE49-F238E27FC236}">
                    <a16:creationId xmlns:a16="http://schemas.microsoft.com/office/drawing/2014/main" id="{A447DE61-8281-A887-547E-F4A8730A1C70}"/>
                  </a:ext>
                </a:extLst>
              </p14:cNvPr>
              <p14:cNvContentPartPr/>
              <p14:nvPr/>
            </p14:nvContentPartPr>
            <p14:xfrm>
              <a:off x="11751158" y="5330390"/>
              <a:ext cx="360" cy="1190880"/>
            </p14:xfrm>
          </p:contentPart>
        </mc:Choice>
        <mc:Fallback xmlns="">
          <p:pic>
            <p:nvPicPr>
              <p:cNvPr id="9" name="Ink 8">
                <a:extLst>
                  <a:ext uri="{FF2B5EF4-FFF2-40B4-BE49-F238E27FC236}">
                    <a16:creationId xmlns:a16="http://schemas.microsoft.com/office/drawing/2014/main" id="{A447DE61-8281-A887-547E-F4A8730A1C70}"/>
                  </a:ext>
                </a:extLst>
              </p:cNvPr>
              <p:cNvPicPr/>
              <p:nvPr/>
            </p:nvPicPr>
            <p:blipFill>
              <a:blip r:embed="rId7"/>
              <a:stretch>
                <a:fillRect/>
              </a:stretch>
            </p:blipFill>
            <p:spPr>
              <a:xfrm>
                <a:off x="11733518" y="5312750"/>
                <a:ext cx="36000" cy="12265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0" name="Ink 9">
                <a:extLst>
                  <a:ext uri="{FF2B5EF4-FFF2-40B4-BE49-F238E27FC236}">
                    <a16:creationId xmlns:a16="http://schemas.microsoft.com/office/drawing/2014/main" id="{D4539C02-8882-DD3F-42C1-0D79602D93DC}"/>
                  </a:ext>
                </a:extLst>
              </p14:cNvPr>
              <p14:cNvContentPartPr/>
              <p14:nvPr/>
            </p14:nvContentPartPr>
            <p14:xfrm>
              <a:off x="11773118" y="4526510"/>
              <a:ext cx="492480" cy="1515240"/>
            </p14:xfrm>
          </p:contentPart>
        </mc:Choice>
        <mc:Fallback xmlns="">
          <p:pic>
            <p:nvPicPr>
              <p:cNvPr id="10" name="Ink 9">
                <a:extLst>
                  <a:ext uri="{FF2B5EF4-FFF2-40B4-BE49-F238E27FC236}">
                    <a16:creationId xmlns:a16="http://schemas.microsoft.com/office/drawing/2014/main" id="{D4539C02-8882-DD3F-42C1-0D79602D93DC}"/>
                  </a:ext>
                </a:extLst>
              </p:cNvPr>
              <p:cNvPicPr/>
              <p:nvPr/>
            </p:nvPicPr>
            <p:blipFill>
              <a:blip r:embed="rId9"/>
              <a:stretch>
                <a:fillRect/>
              </a:stretch>
            </p:blipFill>
            <p:spPr>
              <a:xfrm>
                <a:off x="11755118" y="4508510"/>
                <a:ext cx="528120" cy="1550880"/>
              </a:xfrm>
              <a:prstGeom prst="rect">
                <a:avLst/>
              </a:prstGeom>
            </p:spPr>
          </p:pic>
        </mc:Fallback>
      </mc:AlternateContent>
      <p:sp>
        <p:nvSpPr>
          <p:cNvPr id="11" name="TextBox 10">
            <a:extLst>
              <a:ext uri="{FF2B5EF4-FFF2-40B4-BE49-F238E27FC236}">
                <a16:creationId xmlns:a16="http://schemas.microsoft.com/office/drawing/2014/main" id="{41E1D3D3-7849-20F5-EF88-1ACDCBCCABB8}"/>
              </a:ext>
            </a:extLst>
          </p:cNvPr>
          <p:cNvSpPr txBox="1"/>
          <p:nvPr/>
        </p:nvSpPr>
        <p:spPr>
          <a:xfrm>
            <a:off x="1997436" y="4611364"/>
            <a:ext cx="1853392" cy="369332"/>
          </a:xfrm>
          <a:prstGeom prst="rect">
            <a:avLst/>
          </a:prstGeom>
          <a:noFill/>
        </p:spPr>
        <p:txBody>
          <a:bodyPr wrap="none" rtlCol="0">
            <a:spAutoFit/>
          </a:bodyPr>
          <a:lstStyle/>
          <a:p>
            <a:r>
              <a:rPr lang="en-GB" dirty="0">
                <a:solidFill>
                  <a:srgbClr val="FF0000"/>
                </a:solidFill>
              </a:rPr>
              <a:t>Assumed position</a:t>
            </a:r>
          </a:p>
        </p:txBody>
      </p:sp>
      <p:sp>
        <p:nvSpPr>
          <p:cNvPr id="14" name="TextBox 13">
            <a:extLst>
              <a:ext uri="{FF2B5EF4-FFF2-40B4-BE49-F238E27FC236}">
                <a16:creationId xmlns:a16="http://schemas.microsoft.com/office/drawing/2014/main" id="{20CB1E3E-6A94-118C-2E7B-511129D8D25A}"/>
              </a:ext>
            </a:extLst>
          </p:cNvPr>
          <p:cNvSpPr txBox="1"/>
          <p:nvPr/>
        </p:nvSpPr>
        <p:spPr>
          <a:xfrm>
            <a:off x="6186791" y="4494178"/>
            <a:ext cx="914400" cy="914400"/>
          </a:xfrm>
          <a:prstGeom prst="rect">
            <a:avLst/>
          </a:prstGeom>
          <a:noFill/>
        </p:spPr>
        <p:txBody>
          <a:bodyPr wrap="square" rtlCol="0">
            <a:spAutoFit/>
          </a:bodyPr>
          <a:lstStyle/>
          <a:p>
            <a:endParaRPr lang="en-GB" dirty="0"/>
          </a:p>
        </p:txBody>
      </p:sp>
      <p:sp>
        <p:nvSpPr>
          <p:cNvPr id="15" name="TextBox 14">
            <a:extLst>
              <a:ext uri="{FF2B5EF4-FFF2-40B4-BE49-F238E27FC236}">
                <a16:creationId xmlns:a16="http://schemas.microsoft.com/office/drawing/2014/main" id="{4E8A280C-E510-4151-FAFA-50DBC45A5366}"/>
              </a:ext>
            </a:extLst>
          </p:cNvPr>
          <p:cNvSpPr txBox="1"/>
          <p:nvPr/>
        </p:nvSpPr>
        <p:spPr>
          <a:xfrm flipH="1">
            <a:off x="1806060" y="3328170"/>
            <a:ext cx="1944216" cy="646331"/>
          </a:xfrm>
          <a:prstGeom prst="rect">
            <a:avLst/>
          </a:prstGeom>
          <a:noFill/>
        </p:spPr>
        <p:txBody>
          <a:bodyPr wrap="square" rtlCol="0">
            <a:spAutoFit/>
          </a:bodyPr>
          <a:lstStyle/>
          <a:p>
            <a:r>
              <a:rPr lang="en-GB" dirty="0">
                <a:solidFill>
                  <a:srgbClr val="FF0000"/>
                </a:solidFill>
              </a:rPr>
              <a:t>Advanced assumed positions</a:t>
            </a:r>
          </a:p>
        </p:txBody>
      </p:sp>
      <mc:AlternateContent xmlns:mc="http://schemas.openxmlformats.org/markup-compatibility/2006" xmlns:p14="http://schemas.microsoft.com/office/powerpoint/2010/main">
        <mc:Choice Requires="p14">
          <p:contentPart p14:bwMode="auto" r:id="rId10">
            <p14:nvContentPartPr>
              <p14:cNvPr id="16" name="Ink 15">
                <a:extLst>
                  <a:ext uri="{FF2B5EF4-FFF2-40B4-BE49-F238E27FC236}">
                    <a16:creationId xmlns:a16="http://schemas.microsoft.com/office/drawing/2014/main" id="{270B1651-49C8-4DD3-49D9-6986D435899E}"/>
                  </a:ext>
                </a:extLst>
              </p14:cNvPr>
              <p14:cNvContentPartPr/>
              <p14:nvPr/>
            </p14:nvContentPartPr>
            <p14:xfrm>
              <a:off x="3652958" y="3504830"/>
              <a:ext cx="1635120" cy="318240"/>
            </p14:xfrm>
          </p:contentPart>
        </mc:Choice>
        <mc:Fallback xmlns="">
          <p:pic>
            <p:nvPicPr>
              <p:cNvPr id="16" name="Ink 15">
                <a:extLst>
                  <a:ext uri="{FF2B5EF4-FFF2-40B4-BE49-F238E27FC236}">
                    <a16:creationId xmlns:a16="http://schemas.microsoft.com/office/drawing/2014/main" id="{270B1651-49C8-4DD3-49D9-6986D435899E}"/>
                  </a:ext>
                </a:extLst>
              </p:cNvPr>
              <p:cNvPicPr/>
              <p:nvPr/>
            </p:nvPicPr>
            <p:blipFill>
              <a:blip r:embed="rId11"/>
              <a:stretch>
                <a:fillRect/>
              </a:stretch>
            </p:blipFill>
            <p:spPr>
              <a:xfrm>
                <a:off x="3643958" y="3496190"/>
                <a:ext cx="1652760" cy="33588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8" name="Ink 17">
                <a:extLst>
                  <a:ext uri="{FF2B5EF4-FFF2-40B4-BE49-F238E27FC236}">
                    <a16:creationId xmlns:a16="http://schemas.microsoft.com/office/drawing/2014/main" id="{FD4461BD-CE91-9DDC-4E6D-B8485A32D4F8}"/>
                  </a:ext>
                </a:extLst>
              </p14:cNvPr>
              <p14:cNvContentPartPr/>
              <p14:nvPr/>
            </p14:nvContentPartPr>
            <p14:xfrm>
              <a:off x="3677798" y="3858710"/>
              <a:ext cx="825840" cy="268560"/>
            </p14:xfrm>
          </p:contentPart>
        </mc:Choice>
        <mc:Fallback xmlns="">
          <p:pic>
            <p:nvPicPr>
              <p:cNvPr id="18" name="Ink 17">
                <a:extLst>
                  <a:ext uri="{FF2B5EF4-FFF2-40B4-BE49-F238E27FC236}">
                    <a16:creationId xmlns:a16="http://schemas.microsoft.com/office/drawing/2014/main" id="{FD4461BD-CE91-9DDC-4E6D-B8485A32D4F8}"/>
                  </a:ext>
                </a:extLst>
              </p:cNvPr>
              <p:cNvPicPr/>
              <p:nvPr/>
            </p:nvPicPr>
            <p:blipFill>
              <a:blip r:embed="rId13"/>
              <a:stretch>
                <a:fillRect/>
              </a:stretch>
            </p:blipFill>
            <p:spPr>
              <a:xfrm>
                <a:off x="3668798" y="3849710"/>
                <a:ext cx="843480" cy="286200"/>
              </a:xfrm>
              <a:prstGeom prst="rect">
                <a:avLst/>
              </a:prstGeom>
            </p:spPr>
          </p:pic>
        </mc:Fallback>
      </mc:AlternateContent>
      <p:sp>
        <p:nvSpPr>
          <p:cNvPr id="19" name="TextBox 18">
            <a:extLst>
              <a:ext uri="{FF2B5EF4-FFF2-40B4-BE49-F238E27FC236}">
                <a16:creationId xmlns:a16="http://schemas.microsoft.com/office/drawing/2014/main" id="{B4CB2B7B-AD21-0DFA-4462-62AADC080D67}"/>
              </a:ext>
            </a:extLst>
          </p:cNvPr>
          <p:cNvSpPr txBox="1"/>
          <p:nvPr/>
        </p:nvSpPr>
        <p:spPr>
          <a:xfrm>
            <a:off x="3750276" y="6681192"/>
            <a:ext cx="1627179" cy="369332"/>
          </a:xfrm>
          <a:prstGeom prst="rect">
            <a:avLst/>
          </a:prstGeom>
          <a:noFill/>
        </p:spPr>
        <p:txBody>
          <a:bodyPr wrap="square" rtlCol="0">
            <a:spAutoFit/>
          </a:bodyPr>
          <a:lstStyle/>
          <a:p>
            <a:r>
              <a:rPr lang="en-GB" dirty="0"/>
              <a:t>1900 UTC fix</a:t>
            </a:r>
          </a:p>
        </p:txBody>
      </p:sp>
      <mc:AlternateContent xmlns:mc="http://schemas.openxmlformats.org/markup-compatibility/2006" xmlns:p14="http://schemas.microsoft.com/office/powerpoint/2010/main">
        <mc:Choice Requires="p14">
          <p:contentPart p14:bwMode="auto" r:id="rId14">
            <p14:nvContentPartPr>
              <p14:cNvPr id="20" name="Ink 19">
                <a:extLst>
                  <a:ext uri="{FF2B5EF4-FFF2-40B4-BE49-F238E27FC236}">
                    <a16:creationId xmlns:a16="http://schemas.microsoft.com/office/drawing/2014/main" id="{9285FC85-AE38-9840-B6CC-AD74AD17A7AA}"/>
                  </a:ext>
                </a:extLst>
              </p14:cNvPr>
              <p14:cNvContentPartPr/>
              <p14:nvPr/>
            </p14:nvContentPartPr>
            <p14:xfrm>
              <a:off x="3777518" y="4392950"/>
              <a:ext cx="455760" cy="410400"/>
            </p14:xfrm>
          </p:contentPart>
        </mc:Choice>
        <mc:Fallback xmlns="">
          <p:pic>
            <p:nvPicPr>
              <p:cNvPr id="20" name="Ink 19">
                <a:extLst>
                  <a:ext uri="{FF2B5EF4-FFF2-40B4-BE49-F238E27FC236}">
                    <a16:creationId xmlns:a16="http://schemas.microsoft.com/office/drawing/2014/main" id="{9285FC85-AE38-9840-B6CC-AD74AD17A7AA}"/>
                  </a:ext>
                </a:extLst>
              </p:cNvPr>
              <p:cNvPicPr/>
              <p:nvPr/>
            </p:nvPicPr>
            <p:blipFill>
              <a:blip r:embed="rId15"/>
              <a:stretch>
                <a:fillRect/>
              </a:stretch>
            </p:blipFill>
            <p:spPr>
              <a:xfrm>
                <a:off x="3768518" y="4383950"/>
                <a:ext cx="473400" cy="42804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21" name="Ink 20">
                <a:extLst>
                  <a:ext uri="{FF2B5EF4-FFF2-40B4-BE49-F238E27FC236}">
                    <a16:creationId xmlns:a16="http://schemas.microsoft.com/office/drawing/2014/main" id="{22437755-42ED-37AF-4AC1-F76B5782368D}"/>
                  </a:ext>
                </a:extLst>
              </p14:cNvPr>
              <p14:cNvContentPartPr/>
              <p14:nvPr/>
            </p14:nvContentPartPr>
            <p14:xfrm>
              <a:off x="5019518" y="6671030"/>
              <a:ext cx="1519920" cy="241200"/>
            </p14:xfrm>
          </p:contentPart>
        </mc:Choice>
        <mc:Fallback xmlns="">
          <p:pic>
            <p:nvPicPr>
              <p:cNvPr id="21" name="Ink 20">
                <a:extLst>
                  <a:ext uri="{FF2B5EF4-FFF2-40B4-BE49-F238E27FC236}">
                    <a16:creationId xmlns:a16="http://schemas.microsoft.com/office/drawing/2014/main" id="{22437755-42ED-37AF-4AC1-F76B5782368D}"/>
                  </a:ext>
                </a:extLst>
              </p:cNvPr>
              <p:cNvPicPr/>
              <p:nvPr/>
            </p:nvPicPr>
            <p:blipFill>
              <a:blip r:embed="rId17"/>
              <a:stretch>
                <a:fillRect/>
              </a:stretch>
            </p:blipFill>
            <p:spPr>
              <a:xfrm>
                <a:off x="5010518" y="6662390"/>
                <a:ext cx="1537560" cy="25884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22" name="Ink 21">
                <a:extLst>
                  <a:ext uri="{FF2B5EF4-FFF2-40B4-BE49-F238E27FC236}">
                    <a16:creationId xmlns:a16="http://schemas.microsoft.com/office/drawing/2014/main" id="{CDD48D58-266A-D401-C7EC-2385D5182735}"/>
                  </a:ext>
                </a:extLst>
              </p14:cNvPr>
              <p14:cNvContentPartPr/>
              <p14:nvPr/>
            </p14:nvContentPartPr>
            <p14:xfrm>
              <a:off x="563798" y="6060110"/>
              <a:ext cx="360" cy="360"/>
            </p14:xfrm>
          </p:contentPart>
        </mc:Choice>
        <mc:Fallback xmlns="">
          <p:pic>
            <p:nvPicPr>
              <p:cNvPr id="22" name="Ink 21">
                <a:extLst>
                  <a:ext uri="{FF2B5EF4-FFF2-40B4-BE49-F238E27FC236}">
                    <a16:creationId xmlns:a16="http://schemas.microsoft.com/office/drawing/2014/main" id="{CDD48D58-266A-D401-C7EC-2385D5182735}"/>
                  </a:ext>
                </a:extLst>
              </p:cNvPr>
              <p:cNvPicPr/>
              <p:nvPr/>
            </p:nvPicPr>
            <p:blipFill>
              <a:blip r:embed="rId19"/>
              <a:stretch>
                <a:fillRect/>
              </a:stretch>
            </p:blipFill>
            <p:spPr>
              <a:xfrm>
                <a:off x="554798" y="6051110"/>
                <a:ext cx="18000" cy="18000"/>
              </a:xfrm>
              <a:prstGeom prst="rect">
                <a:avLst/>
              </a:prstGeom>
            </p:spPr>
          </p:pic>
        </mc:Fallback>
      </mc:AlternateContent>
      <p:sp>
        <p:nvSpPr>
          <p:cNvPr id="23" name="TextBox 22">
            <a:extLst>
              <a:ext uri="{FF2B5EF4-FFF2-40B4-BE49-F238E27FC236}">
                <a16:creationId xmlns:a16="http://schemas.microsoft.com/office/drawing/2014/main" id="{EA158632-CF66-29A1-AA95-83CA23F54DB8}"/>
              </a:ext>
            </a:extLst>
          </p:cNvPr>
          <p:cNvSpPr txBox="1"/>
          <p:nvPr/>
        </p:nvSpPr>
        <p:spPr>
          <a:xfrm>
            <a:off x="771352" y="8322676"/>
            <a:ext cx="4752528" cy="369332"/>
          </a:xfrm>
          <a:prstGeom prst="rect">
            <a:avLst/>
          </a:prstGeom>
          <a:noFill/>
        </p:spPr>
        <p:txBody>
          <a:bodyPr wrap="square" rtlCol="0">
            <a:spAutoFit/>
          </a:bodyPr>
          <a:lstStyle/>
          <a:p>
            <a:r>
              <a:rPr lang="en-GB" dirty="0">
                <a:solidFill>
                  <a:srgbClr val="FF0000"/>
                </a:solidFill>
              </a:rPr>
              <a:t>Place cursor over fix and read off position here. </a:t>
            </a:r>
          </a:p>
        </p:txBody>
      </p:sp>
      <mc:AlternateContent xmlns:mc="http://schemas.openxmlformats.org/markup-compatibility/2006" xmlns:p14="http://schemas.microsoft.com/office/powerpoint/2010/main">
        <mc:Choice Requires="p14">
          <p:contentPart p14:bwMode="auto" r:id="rId20">
            <p14:nvContentPartPr>
              <p14:cNvPr id="25" name="Ink 24">
                <a:extLst>
                  <a:ext uri="{FF2B5EF4-FFF2-40B4-BE49-F238E27FC236}">
                    <a16:creationId xmlns:a16="http://schemas.microsoft.com/office/drawing/2014/main" id="{0306B003-B71C-AD3D-A7DE-3222ABE314FA}"/>
                  </a:ext>
                </a:extLst>
              </p14:cNvPr>
              <p14:cNvContentPartPr/>
              <p14:nvPr/>
            </p14:nvContentPartPr>
            <p14:xfrm>
              <a:off x="3117278" y="7997630"/>
              <a:ext cx="2091240" cy="331560"/>
            </p14:xfrm>
          </p:contentPart>
        </mc:Choice>
        <mc:Fallback xmlns="">
          <p:pic>
            <p:nvPicPr>
              <p:cNvPr id="25" name="Ink 24">
                <a:extLst>
                  <a:ext uri="{FF2B5EF4-FFF2-40B4-BE49-F238E27FC236}">
                    <a16:creationId xmlns:a16="http://schemas.microsoft.com/office/drawing/2014/main" id="{0306B003-B71C-AD3D-A7DE-3222ABE314FA}"/>
                  </a:ext>
                </a:extLst>
              </p:cNvPr>
              <p:cNvPicPr/>
              <p:nvPr/>
            </p:nvPicPr>
            <p:blipFill>
              <a:blip r:embed="rId21"/>
              <a:stretch>
                <a:fillRect/>
              </a:stretch>
            </p:blipFill>
            <p:spPr>
              <a:xfrm>
                <a:off x="3108278" y="7988630"/>
                <a:ext cx="2108880" cy="349200"/>
              </a:xfrm>
              <a:prstGeom prst="rect">
                <a:avLst/>
              </a:prstGeom>
            </p:spPr>
          </p:pic>
        </mc:Fallback>
      </mc:AlternateContent>
      <p:sp>
        <p:nvSpPr>
          <p:cNvPr id="26" name="TextBox 25">
            <a:extLst>
              <a:ext uri="{FF2B5EF4-FFF2-40B4-BE49-F238E27FC236}">
                <a16:creationId xmlns:a16="http://schemas.microsoft.com/office/drawing/2014/main" id="{E6A50FB7-BBD4-A821-EEFB-622B1707E977}"/>
              </a:ext>
            </a:extLst>
          </p:cNvPr>
          <p:cNvSpPr txBox="1"/>
          <p:nvPr/>
        </p:nvSpPr>
        <p:spPr>
          <a:xfrm>
            <a:off x="411312" y="8700110"/>
            <a:ext cx="5976664" cy="923330"/>
          </a:xfrm>
          <a:prstGeom prst="rect">
            <a:avLst/>
          </a:prstGeom>
          <a:noFill/>
        </p:spPr>
        <p:txBody>
          <a:bodyPr wrap="square" rtlCol="0">
            <a:spAutoFit/>
          </a:bodyPr>
          <a:lstStyle/>
          <a:p>
            <a:r>
              <a:rPr lang="en-GB" dirty="0"/>
              <a:t>When working online, this utility can also superimpose this</a:t>
            </a:r>
          </a:p>
          <a:p>
            <a:r>
              <a:rPr lang="en-GB" dirty="0"/>
              <a:t>Information on a Google Map. Such maps show surface</a:t>
            </a:r>
          </a:p>
          <a:p>
            <a:r>
              <a:rPr lang="en-GB" dirty="0"/>
              <a:t>features, but not meridians nor parallels.</a:t>
            </a:r>
          </a:p>
        </p:txBody>
      </p:sp>
      <mc:AlternateContent xmlns:mc="http://schemas.openxmlformats.org/markup-compatibility/2006" xmlns:p14="http://schemas.microsoft.com/office/powerpoint/2010/main">
        <mc:Choice Requires="p14">
          <p:contentPart p14:bwMode="auto" r:id="rId22">
            <p14:nvContentPartPr>
              <p14:cNvPr id="3" name="Ink 2">
                <a:extLst>
                  <a:ext uri="{FF2B5EF4-FFF2-40B4-BE49-F238E27FC236}">
                    <a16:creationId xmlns:a16="http://schemas.microsoft.com/office/drawing/2014/main" id="{5C654408-7469-4AF2-851E-620A8B889D3B}"/>
                  </a:ext>
                </a:extLst>
              </p14:cNvPr>
              <p14:cNvContentPartPr/>
              <p14:nvPr/>
            </p14:nvContentPartPr>
            <p14:xfrm>
              <a:off x="10343558" y="5320670"/>
              <a:ext cx="19800" cy="1112760"/>
            </p14:xfrm>
          </p:contentPart>
        </mc:Choice>
        <mc:Fallback xmlns="">
          <p:pic>
            <p:nvPicPr>
              <p:cNvPr id="3" name="Ink 2">
                <a:extLst>
                  <a:ext uri="{FF2B5EF4-FFF2-40B4-BE49-F238E27FC236}">
                    <a16:creationId xmlns:a16="http://schemas.microsoft.com/office/drawing/2014/main" id="{5C654408-7469-4AF2-851E-620A8B889D3B}"/>
                  </a:ext>
                </a:extLst>
              </p:cNvPr>
              <p:cNvPicPr/>
              <p:nvPr/>
            </p:nvPicPr>
            <p:blipFill>
              <a:blip r:embed="rId23"/>
              <a:stretch>
                <a:fillRect/>
              </a:stretch>
            </p:blipFill>
            <p:spPr>
              <a:xfrm>
                <a:off x="10325558" y="5303030"/>
                <a:ext cx="55440" cy="114840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8" name="Ink 7">
                <a:extLst>
                  <a:ext uri="{FF2B5EF4-FFF2-40B4-BE49-F238E27FC236}">
                    <a16:creationId xmlns:a16="http://schemas.microsoft.com/office/drawing/2014/main" id="{7850773F-DEBA-E143-9A48-B561E5D8570C}"/>
                  </a:ext>
                </a:extLst>
              </p14:cNvPr>
              <p14:cNvContentPartPr/>
              <p14:nvPr/>
            </p14:nvContentPartPr>
            <p14:xfrm>
              <a:off x="10367318" y="6682550"/>
              <a:ext cx="9360" cy="512640"/>
            </p14:xfrm>
          </p:contentPart>
        </mc:Choice>
        <mc:Fallback xmlns="">
          <p:pic>
            <p:nvPicPr>
              <p:cNvPr id="8" name="Ink 7">
                <a:extLst>
                  <a:ext uri="{FF2B5EF4-FFF2-40B4-BE49-F238E27FC236}">
                    <a16:creationId xmlns:a16="http://schemas.microsoft.com/office/drawing/2014/main" id="{7850773F-DEBA-E143-9A48-B561E5D8570C}"/>
                  </a:ext>
                </a:extLst>
              </p:cNvPr>
              <p:cNvPicPr/>
              <p:nvPr/>
            </p:nvPicPr>
            <p:blipFill>
              <a:blip r:embed="rId25"/>
              <a:stretch>
                <a:fillRect/>
              </a:stretch>
            </p:blipFill>
            <p:spPr>
              <a:xfrm>
                <a:off x="10349318" y="6664550"/>
                <a:ext cx="45000" cy="54828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2" name="Ink 11">
                <a:extLst>
                  <a:ext uri="{FF2B5EF4-FFF2-40B4-BE49-F238E27FC236}">
                    <a16:creationId xmlns:a16="http://schemas.microsoft.com/office/drawing/2014/main" id="{CB533D9E-D7BC-4B0C-350B-9B874798DAF9}"/>
                  </a:ext>
                </a:extLst>
              </p14:cNvPr>
              <p14:cNvContentPartPr/>
              <p14:nvPr/>
            </p14:nvContentPartPr>
            <p14:xfrm>
              <a:off x="11751158" y="6652670"/>
              <a:ext cx="10440" cy="572040"/>
            </p14:xfrm>
          </p:contentPart>
        </mc:Choice>
        <mc:Fallback xmlns="">
          <p:pic>
            <p:nvPicPr>
              <p:cNvPr id="12" name="Ink 11">
                <a:extLst>
                  <a:ext uri="{FF2B5EF4-FFF2-40B4-BE49-F238E27FC236}">
                    <a16:creationId xmlns:a16="http://schemas.microsoft.com/office/drawing/2014/main" id="{CB533D9E-D7BC-4B0C-350B-9B874798DAF9}"/>
                  </a:ext>
                </a:extLst>
              </p:cNvPr>
              <p:cNvPicPr/>
              <p:nvPr/>
            </p:nvPicPr>
            <p:blipFill>
              <a:blip r:embed="rId27"/>
              <a:stretch>
                <a:fillRect/>
              </a:stretch>
            </p:blipFill>
            <p:spPr>
              <a:xfrm>
                <a:off x="11733518" y="6635030"/>
                <a:ext cx="46080" cy="60768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3" name="Ink 12">
                <a:extLst>
                  <a:ext uri="{FF2B5EF4-FFF2-40B4-BE49-F238E27FC236}">
                    <a16:creationId xmlns:a16="http://schemas.microsoft.com/office/drawing/2014/main" id="{545AECB9-1CF8-62FE-1C04-EDA95754AF5F}"/>
                  </a:ext>
                </a:extLst>
              </p14:cNvPr>
              <p14:cNvContentPartPr/>
              <p14:nvPr/>
            </p14:nvContentPartPr>
            <p14:xfrm>
              <a:off x="10398638" y="7182230"/>
              <a:ext cx="1335240" cy="360"/>
            </p14:xfrm>
          </p:contentPart>
        </mc:Choice>
        <mc:Fallback xmlns="">
          <p:pic>
            <p:nvPicPr>
              <p:cNvPr id="13" name="Ink 12">
                <a:extLst>
                  <a:ext uri="{FF2B5EF4-FFF2-40B4-BE49-F238E27FC236}">
                    <a16:creationId xmlns:a16="http://schemas.microsoft.com/office/drawing/2014/main" id="{545AECB9-1CF8-62FE-1C04-EDA95754AF5F}"/>
                  </a:ext>
                </a:extLst>
              </p:cNvPr>
              <p:cNvPicPr/>
              <p:nvPr/>
            </p:nvPicPr>
            <p:blipFill>
              <a:blip r:embed="rId29"/>
              <a:stretch>
                <a:fillRect/>
              </a:stretch>
            </p:blipFill>
            <p:spPr>
              <a:xfrm>
                <a:off x="10380638" y="7164230"/>
                <a:ext cx="137088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7" name="Ink 16">
                <a:extLst>
                  <a:ext uri="{FF2B5EF4-FFF2-40B4-BE49-F238E27FC236}">
                    <a16:creationId xmlns:a16="http://schemas.microsoft.com/office/drawing/2014/main" id="{6D077AAC-E8AD-30D9-E177-5914E982A61B}"/>
                  </a:ext>
                </a:extLst>
              </p14:cNvPr>
              <p14:cNvContentPartPr/>
              <p14:nvPr/>
            </p14:nvContentPartPr>
            <p14:xfrm>
              <a:off x="10427798" y="6715310"/>
              <a:ext cx="1301760" cy="360"/>
            </p14:xfrm>
          </p:contentPart>
        </mc:Choice>
        <mc:Fallback xmlns="">
          <p:pic>
            <p:nvPicPr>
              <p:cNvPr id="17" name="Ink 16">
                <a:extLst>
                  <a:ext uri="{FF2B5EF4-FFF2-40B4-BE49-F238E27FC236}">
                    <a16:creationId xmlns:a16="http://schemas.microsoft.com/office/drawing/2014/main" id="{6D077AAC-E8AD-30D9-E177-5914E982A61B}"/>
                  </a:ext>
                </a:extLst>
              </p:cNvPr>
              <p:cNvPicPr/>
              <p:nvPr/>
            </p:nvPicPr>
            <p:blipFill>
              <a:blip r:embed="rId31"/>
              <a:stretch>
                <a:fillRect/>
              </a:stretch>
            </p:blipFill>
            <p:spPr>
              <a:xfrm>
                <a:off x="10409798" y="6697310"/>
                <a:ext cx="13374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4" name="Ink 23">
                <a:extLst>
                  <a:ext uri="{FF2B5EF4-FFF2-40B4-BE49-F238E27FC236}">
                    <a16:creationId xmlns:a16="http://schemas.microsoft.com/office/drawing/2014/main" id="{5D6A3FD9-0AAD-DB5F-3C43-5E7CB8348B8E}"/>
                  </a:ext>
                </a:extLst>
              </p14:cNvPr>
              <p14:cNvContentPartPr/>
              <p14:nvPr/>
            </p14:nvContentPartPr>
            <p14:xfrm>
              <a:off x="10388558" y="6433070"/>
              <a:ext cx="1355400" cy="360"/>
            </p14:xfrm>
          </p:contentPart>
        </mc:Choice>
        <mc:Fallback xmlns="">
          <p:pic>
            <p:nvPicPr>
              <p:cNvPr id="24" name="Ink 23">
                <a:extLst>
                  <a:ext uri="{FF2B5EF4-FFF2-40B4-BE49-F238E27FC236}">
                    <a16:creationId xmlns:a16="http://schemas.microsoft.com/office/drawing/2014/main" id="{5D6A3FD9-0AAD-DB5F-3C43-5E7CB8348B8E}"/>
                  </a:ext>
                </a:extLst>
              </p:cNvPr>
              <p:cNvPicPr/>
              <p:nvPr/>
            </p:nvPicPr>
            <p:blipFill>
              <a:blip r:embed="rId33"/>
              <a:stretch>
                <a:fillRect/>
              </a:stretch>
            </p:blipFill>
            <p:spPr>
              <a:xfrm>
                <a:off x="10370558" y="6415430"/>
                <a:ext cx="139104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7" name="Ink 26">
                <a:extLst>
                  <a:ext uri="{FF2B5EF4-FFF2-40B4-BE49-F238E27FC236}">
                    <a16:creationId xmlns:a16="http://schemas.microsoft.com/office/drawing/2014/main" id="{1B269530-629C-9D33-65E9-CC1339D5E969}"/>
                  </a:ext>
                </a:extLst>
              </p14:cNvPr>
              <p14:cNvContentPartPr/>
              <p14:nvPr/>
            </p14:nvContentPartPr>
            <p14:xfrm>
              <a:off x="10359398" y="5353430"/>
              <a:ext cx="1349640" cy="360"/>
            </p14:xfrm>
          </p:contentPart>
        </mc:Choice>
        <mc:Fallback xmlns="">
          <p:pic>
            <p:nvPicPr>
              <p:cNvPr id="27" name="Ink 26">
                <a:extLst>
                  <a:ext uri="{FF2B5EF4-FFF2-40B4-BE49-F238E27FC236}">
                    <a16:creationId xmlns:a16="http://schemas.microsoft.com/office/drawing/2014/main" id="{1B269530-629C-9D33-65E9-CC1339D5E969}"/>
                  </a:ext>
                </a:extLst>
              </p:cNvPr>
              <p:cNvPicPr/>
              <p:nvPr/>
            </p:nvPicPr>
            <p:blipFill>
              <a:blip r:embed="rId35"/>
              <a:stretch>
                <a:fillRect/>
              </a:stretch>
            </p:blipFill>
            <p:spPr>
              <a:xfrm>
                <a:off x="10341398" y="5335430"/>
                <a:ext cx="1385280" cy="36000"/>
              </a:xfrm>
              <a:prstGeom prst="rect">
                <a:avLst/>
              </a:prstGeom>
            </p:spPr>
          </p:pic>
        </mc:Fallback>
      </mc:AlternateContent>
      <p:sp>
        <p:nvSpPr>
          <p:cNvPr id="28" name="TextBox 27">
            <a:extLst>
              <a:ext uri="{FF2B5EF4-FFF2-40B4-BE49-F238E27FC236}">
                <a16:creationId xmlns:a16="http://schemas.microsoft.com/office/drawing/2014/main" id="{86513F10-A868-35F1-F472-E1C555306FE5}"/>
              </a:ext>
            </a:extLst>
          </p:cNvPr>
          <p:cNvSpPr txBox="1"/>
          <p:nvPr/>
        </p:nvSpPr>
        <p:spPr>
          <a:xfrm>
            <a:off x="9604629" y="2735792"/>
            <a:ext cx="3490644" cy="646331"/>
          </a:xfrm>
          <a:prstGeom prst="rect">
            <a:avLst/>
          </a:prstGeom>
          <a:noFill/>
        </p:spPr>
        <p:txBody>
          <a:bodyPr wrap="square" rtlCol="0">
            <a:spAutoFit/>
          </a:bodyPr>
          <a:lstStyle/>
          <a:p>
            <a:r>
              <a:rPr lang="en-GB" dirty="0">
                <a:solidFill>
                  <a:schemeClr val="bg1"/>
                </a:solidFill>
              </a:rPr>
              <a:t>Instructions on how to change scale and chart position</a:t>
            </a:r>
          </a:p>
        </p:txBody>
      </p:sp>
      <p:sp>
        <p:nvSpPr>
          <p:cNvPr id="29" name="TextBox 28">
            <a:extLst>
              <a:ext uri="{FF2B5EF4-FFF2-40B4-BE49-F238E27FC236}">
                <a16:creationId xmlns:a16="http://schemas.microsoft.com/office/drawing/2014/main" id="{C0C407AF-ABD4-E12E-BAB4-474E2219F646}"/>
              </a:ext>
            </a:extLst>
          </p:cNvPr>
          <p:cNvSpPr txBox="1"/>
          <p:nvPr/>
        </p:nvSpPr>
        <p:spPr>
          <a:xfrm>
            <a:off x="1781026" y="3048824"/>
            <a:ext cx="6767190" cy="215444"/>
          </a:xfrm>
          <a:prstGeom prst="rect">
            <a:avLst/>
          </a:prstGeom>
          <a:noFill/>
          <a:ln w="38100">
            <a:solidFill>
              <a:srgbClr val="FF0000"/>
            </a:solidFill>
          </a:ln>
        </p:spPr>
        <p:txBody>
          <a:bodyPr wrap="square" rtlCol="0">
            <a:spAutoFit/>
          </a:bodyPr>
          <a:lstStyle/>
          <a:p>
            <a:endParaRPr lang="en-GB" sz="800" dirty="0"/>
          </a:p>
        </p:txBody>
      </p:sp>
      <mc:AlternateContent xmlns:mc="http://schemas.openxmlformats.org/markup-compatibility/2006">
        <mc:Choice xmlns:p14="http://schemas.microsoft.com/office/powerpoint/2010/main" Requires="p14">
          <p:contentPart p14:bwMode="auto" r:id="rId36">
            <p14:nvContentPartPr>
              <p14:cNvPr id="30" name="Ink 29">
                <a:extLst>
                  <a:ext uri="{FF2B5EF4-FFF2-40B4-BE49-F238E27FC236}">
                    <a16:creationId xmlns:a16="http://schemas.microsoft.com/office/drawing/2014/main" id="{13CAE957-EE5A-01A7-260D-F1C8F1F52E1D}"/>
                  </a:ext>
                </a:extLst>
              </p14:cNvPr>
              <p14:cNvContentPartPr/>
              <p14:nvPr/>
            </p14:nvContentPartPr>
            <p14:xfrm>
              <a:off x="8559758" y="3176150"/>
              <a:ext cx="1140840" cy="360"/>
            </p14:xfrm>
          </p:contentPart>
        </mc:Choice>
        <mc:Fallback>
          <p:pic>
            <p:nvPicPr>
              <p:cNvPr id="30" name="Ink 29">
                <a:extLst>
                  <a:ext uri="{FF2B5EF4-FFF2-40B4-BE49-F238E27FC236}">
                    <a16:creationId xmlns:a16="http://schemas.microsoft.com/office/drawing/2014/main" id="{13CAE957-EE5A-01A7-260D-F1C8F1F52E1D}"/>
                  </a:ext>
                </a:extLst>
              </p:cNvPr>
              <p:cNvPicPr/>
              <p:nvPr/>
            </p:nvPicPr>
            <p:blipFill>
              <a:blip r:embed="rId37"/>
              <a:stretch>
                <a:fillRect/>
              </a:stretch>
            </p:blipFill>
            <p:spPr>
              <a:xfrm>
                <a:off x="8542118" y="3158510"/>
                <a:ext cx="1176480" cy="36000"/>
              </a:xfrm>
              <a:prstGeom prst="rect">
                <a:avLst/>
              </a:prstGeom>
            </p:spPr>
          </p:pic>
        </mc:Fallback>
      </mc:AlternateContent>
    </p:spTree>
    <p:extLst>
      <p:ext uri="{BB962C8B-B14F-4D97-AF65-F5344CB8AC3E}">
        <p14:creationId xmlns:p14="http://schemas.microsoft.com/office/powerpoint/2010/main" val="19797670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BDB196"/>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73A73A3-9CFA-444D-A0A3-A3EB2F86D9B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51868" y="58812"/>
            <a:ext cx="12759375" cy="8407051"/>
          </a:xfrm>
          <a:prstGeom prst="rect">
            <a:avLst/>
          </a:prstGeom>
        </p:spPr>
      </p:pic>
      <p:sp>
        <p:nvSpPr>
          <p:cNvPr id="8" name="TextBox 7">
            <a:extLst>
              <a:ext uri="{FF2B5EF4-FFF2-40B4-BE49-F238E27FC236}">
                <a16:creationId xmlns:a16="http://schemas.microsoft.com/office/drawing/2014/main" id="{D41E52BF-EAD9-EB7E-9C27-F3CD4C86250F}"/>
              </a:ext>
            </a:extLst>
          </p:cNvPr>
          <p:cNvSpPr txBox="1"/>
          <p:nvPr/>
        </p:nvSpPr>
        <p:spPr>
          <a:xfrm>
            <a:off x="411312" y="8553400"/>
            <a:ext cx="2304256" cy="1200329"/>
          </a:xfrm>
          <a:prstGeom prst="rect">
            <a:avLst/>
          </a:prstGeom>
          <a:noFill/>
        </p:spPr>
        <p:txBody>
          <a:bodyPr wrap="square" rtlCol="0">
            <a:spAutoFit/>
          </a:bodyPr>
          <a:lstStyle/>
          <a:p>
            <a:r>
              <a:rPr lang="en-GB" dirty="0">
                <a:solidFill>
                  <a:srgbClr val="FF0000"/>
                </a:solidFill>
              </a:rPr>
              <a:t>Easy time change box.</a:t>
            </a:r>
          </a:p>
          <a:p>
            <a:r>
              <a:rPr lang="en-GB" dirty="0">
                <a:solidFill>
                  <a:srgbClr val="FF0000"/>
                </a:solidFill>
              </a:rPr>
              <a:t>Updates home and almanac pages accordingly.</a:t>
            </a:r>
          </a:p>
        </p:txBody>
      </p:sp>
      <p:sp>
        <p:nvSpPr>
          <p:cNvPr id="10" name="TextBox 9">
            <a:extLst>
              <a:ext uri="{FF2B5EF4-FFF2-40B4-BE49-F238E27FC236}">
                <a16:creationId xmlns:a16="http://schemas.microsoft.com/office/drawing/2014/main" id="{24C5E5F1-F80D-B0BB-853C-5BC9FB659307}"/>
              </a:ext>
            </a:extLst>
          </p:cNvPr>
          <p:cNvSpPr txBox="1"/>
          <p:nvPr/>
        </p:nvSpPr>
        <p:spPr>
          <a:xfrm>
            <a:off x="699344" y="1440137"/>
            <a:ext cx="1872208" cy="1800200"/>
          </a:xfrm>
          <a:prstGeom prst="rect">
            <a:avLst/>
          </a:prstGeom>
          <a:noFill/>
          <a:ln w="57150">
            <a:solidFill>
              <a:srgbClr val="FF0000"/>
            </a:solidFill>
          </a:ln>
        </p:spPr>
        <p:txBody>
          <a:bodyPr wrap="square" rtlCol="0">
            <a:spAutoFit/>
          </a:bodyPr>
          <a:lstStyle/>
          <a:p>
            <a:endParaRPr lang="en-GB" dirty="0"/>
          </a:p>
        </p:txBody>
      </p:sp>
      <mc:AlternateContent xmlns:mc="http://schemas.openxmlformats.org/markup-compatibility/2006" xmlns:p14="http://schemas.microsoft.com/office/powerpoint/2010/main">
        <mc:Choice Requires="p14">
          <p:contentPart p14:bwMode="auto" r:id="rId4">
            <p14:nvContentPartPr>
              <p14:cNvPr id="11" name="Ink 10">
                <a:extLst>
                  <a:ext uri="{FF2B5EF4-FFF2-40B4-BE49-F238E27FC236}">
                    <a16:creationId xmlns:a16="http://schemas.microsoft.com/office/drawing/2014/main" id="{5FEE3CD3-1832-031B-BE77-207A4E047B8C}"/>
                  </a:ext>
                </a:extLst>
              </p14:cNvPr>
              <p14:cNvContentPartPr/>
              <p14:nvPr/>
            </p14:nvContentPartPr>
            <p14:xfrm>
              <a:off x="1003718" y="3258230"/>
              <a:ext cx="94320" cy="5379480"/>
            </p14:xfrm>
          </p:contentPart>
        </mc:Choice>
        <mc:Fallback xmlns="">
          <p:pic>
            <p:nvPicPr>
              <p:cNvPr id="11" name="Ink 10">
                <a:extLst>
                  <a:ext uri="{FF2B5EF4-FFF2-40B4-BE49-F238E27FC236}">
                    <a16:creationId xmlns:a16="http://schemas.microsoft.com/office/drawing/2014/main" id="{5FEE3CD3-1832-031B-BE77-207A4E047B8C}"/>
                  </a:ext>
                </a:extLst>
              </p:cNvPr>
              <p:cNvPicPr/>
              <p:nvPr/>
            </p:nvPicPr>
            <p:blipFill>
              <a:blip r:embed="rId5"/>
              <a:stretch>
                <a:fillRect/>
              </a:stretch>
            </p:blipFill>
            <p:spPr>
              <a:xfrm>
                <a:off x="985718" y="3240590"/>
                <a:ext cx="129960" cy="5415120"/>
              </a:xfrm>
              <a:prstGeom prst="rect">
                <a:avLst/>
              </a:prstGeom>
            </p:spPr>
          </p:pic>
        </mc:Fallback>
      </mc:AlternateContent>
      <p:sp>
        <p:nvSpPr>
          <p:cNvPr id="13" name="TextBox 12">
            <a:extLst>
              <a:ext uri="{FF2B5EF4-FFF2-40B4-BE49-F238E27FC236}">
                <a16:creationId xmlns:a16="http://schemas.microsoft.com/office/drawing/2014/main" id="{0B1CD4BB-08EC-9609-E681-8838EA3C0E21}"/>
              </a:ext>
            </a:extLst>
          </p:cNvPr>
          <p:cNvSpPr txBox="1"/>
          <p:nvPr/>
        </p:nvSpPr>
        <p:spPr>
          <a:xfrm flipH="1">
            <a:off x="2931592" y="8556304"/>
            <a:ext cx="1975509" cy="923330"/>
          </a:xfrm>
          <a:prstGeom prst="rect">
            <a:avLst/>
          </a:prstGeom>
          <a:noFill/>
        </p:spPr>
        <p:txBody>
          <a:bodyPr wrap="square" rtlCol="0">
            <a:spAutoFit/>
          </a:bodyPr>
          <a:lstStyle/>
          <a:p>
            <a:r>
              <a:rPr lang="en-GB" dirty="0">
                <a:solidFill>
                  <a:srgbClr val="FF0000"/>
                </a:solidFill>
              </a:rPr>
              <a:t>Plan and linear view options also available</a:t>
            </a:r>
          </a:p>
        </p:txBody>
      </p:sp>
      <mc:AlternateContent xmlns:mc="http://schemas.openxmlformats.org/markup-compatibility/2006" xmlns:p14="http://schemas.microsoft.com/office/powerpoint/2010/main">
        <mc:Choice Requires="p14">
          <p:contentPart p14:bwMode="auto" r:id="rId6">
            <p14:nvContentPartPr>
              <p14:cNvPr id="14" name="Ink 13">
                <a:extLst>
                  <a:ext uri="{FF2B5EF4-FFF2-40B4-BE49-F238E27FC236}">
                    <a16:creationId xmlns:a16="http://schemas.microsoft.com/office/drawing/2014/main" id="{6AE52EA3-BC96-C7EB-D70A-BAABE3F55ACB}"/>
                  </a:ext>
                </a:extLst>
              </p14:cNvPr>
              <p14:cNvContentPartPr/>
              <p14:nvPr/>
            </p14:nvContentPartPr>
            <p14:xfrm>
              <a:off x="1733078" y="4962470"/>
              <a:ext cx="2059560" cy="3567240"/>
            </p14:xfrm>
          </p:contentPart>
        </mc:Choice>
        <mc:Fallback xmlns="">
          <p:pic>
            <p:nvPicPr>
              <p:cNvPr id="14" name="Ink 13">
                <a:extLst>
                  <a:ext uri="{FF2B5EF4-FFF2-40B4-BE49-F238E27FC236}">
                    <a16:creationId xmlns:a16="http://schemas.microsoft.com/office/drawing/2014/main" id="{6AE52EA3-BC96-C7EB-D70A-BAABE3F55ACB}"/>
                  </a:ext>
                </a:extLst>
              </p:cNvPr>
              <p:cNvPicPr/>
              <p:nvPr/>
            </p:nvPicPr>
            <p:blipFill>
              <a:blip r:embed="rId7"/>
              <a:stretch>
                <a:fillRect/>
              </a:stretch>
            </p:blipFill>
            <p:spPr>
              <a:xfrm>
                <a:off x="1715078" y="4944470"/>
                <a:ext cx="2095200" cy="3602880"/>
              </a:xfrm>
              <a:prstGeom prst="rect">
                <a:avLst/>
              </a:prstGeom>
            </p:spPr>
          </p:pic>
        </mc:Fallback>
      </mc:AlternateContent>
      <p:sp>
        <p:nvSpPr>
          <p:cNvPr id="16" name="TextBox 15">
            <a:extLst>
              <a:ext uri="{FF2B5EF4-FFF2-40B4-BE49-F238E27FC236}">
                <a16:creationId xmlns:a16="http://schemas.microsoft.com/office/drawing/2014/main" id="{324CA487-524E-0593-C5C9-741A731ED049}"/>
              </a:ext>
            </a:extLst>
          </p:cNvPr>
          <p:cNvSpPr txBox="1"/>
          <p:nvPr/>
        </p:nvSpPr>
        <p:spPr>
          <a:xfrm>
            <a:off x="9227581" y="8691899"/>
            <a:ext cx="2304256" cy="646331"/>
          </a:xfrm>
          <a:prstGeom prst="rect">
            <a:avLst/>
          </a:prstGeom>
          <a:noFill/>
        </p:spPr>
        <p:txBody>
          <a:bodyPr wrap="square" rtlCol="0">
            <a:spAutoFit/>
          </a:bodyPr>
          <a:lstStyle/>
          <a:p>
            <a:r>
              <a:rPr lang="en-GB" dirty="0">
                <a:solidFill>
                  <a:srgbClr val="FF0000"/>
                </a:solidFill>
              </a:rPr>
              <a:t>Above horizon bodies only</a:t>
            </a:r>
          </a:p>
        </p:txBody>
      </p:sp>
      <mc:AlternateContent xmlns:mc="http://schemas.openxmlformats.org/markup-compatibility/2006" xmlns:p14="http://schemas.microsoft.com/office/powerpoint/2010/main">
        <mc:Choice Requires="p14">
          <p:contentPart p14:bwMode="auto" r:id="rId8">
            <p14:nvContentPartPr>
              <p14:cNvPr id="17" name="Ink 16">
                <a:extLst>
                  <a:ext uri="{FF2B5EF4-FFF2-40B4-BE49-F238E27FC236}">
                    <a16:creationId xmlns:a16="http://schemas.microsoft.com/office/drawing/2014/main" id="{CA3411CC-DB0D-22B0-489A-EC00C6BF5B18}"/>
                  </a:ext>
                </a:extLst>
              </p14:cNvPr>
              <p14:cNvContentPartPr/>
              <p14:nvPr/>
            </p14:nvContentPartPr>
            <p14:xfrm>
              <a:off x="10464158" y="7947230"/>
              <a:ext cx="360" cy="800280"/>
            </p14:xfrm>
          </p:contentPart>
        </mc:Choice>
        <mc:Fallback xmlns="">
          <p:pic>
            <p:nvPicPr>
              <p:cNvPr id="17" name="Ink 16">
                <a:extLst>
                  <a:ext uri="{FF2B5EF4-FFF2-40B4-BE49-F238E27FC236}">
                    <a16:creationId xmlns:a16="http://schemas.microsoft.com/office/drawing/2014/main" id="{CA3411CC-DB0D-22B0-489A-EC00C6BF5B18}"/>
                  </a:ext>
                </a:extLst>
              </p:cNvPr>
              <p:cNvPicPr/>
              <p:nvPr/>
            </p:nvPicPr>
            <p:blipFill>
              <a:blip r:embed="rId9"/>
              <a:stretch>
                <a:fillRect/>
              </a:stretch>
            </p:blipFill>
            <p:spPr>
              <a:xfrm>
                <a:off x="10446158" y="7929590"/>
                <a:ext cx="36000" cy="83592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8" name="Ink 17">
                <a:extLst>
                  <a:ext uri="{FF2B5EF4-FFF2-40B4-BE49-F238E27FC236}">
                    <a16:creationId xmlns:a16="http://schemas.microsoft.com/office/drawing/2014/main" id="{441D9036-973A-211E-A207-CE1DE98FDCE2}"/>
                  </a:ext>
                </a:extLst>
              </p14:cNvPr>
              <p14:cNvContentPartPr/>
              <p14:nvPr/>
            </p14:nvContentPartPr>
            <p14:xfrm>
              <a:off x="6906278" y="7713590"/>
              <a:ext cx="360" cy="360"/>
            </p14:xfrm>
          </p:contentPart>
        </mc:Choice>
        <mc:Fallback xmlns="">
          <p:pic>
            <p:nvPicPr>
              <p:cNvPr id="18" name="Ink 17">
                <a:extLst>
                  <a:ext uri="{FF2B5EF4-FFF2-40B4-BE49-F238E27FC236}">
                    <a16:creationId xmlns:a16="http://schemas.microsoft.com/office/drawing/2014/main" id="{441D9036-973A-211E-A207-CE1DE98FDCE2}"/>
                  </a:ext>
                </a:extLst>
              </p:cNvPr>
              <p:cNvPicPr/>
              <p:nvPr/>
            </p:nvPicPr>
            <p:blipFill>
              <a:blip r:embed="rId11"/>
              <a:stretch>
                <a:fillRect/>
              </a:stretch>
            </p:blipFill>
            <p:spPr>
              <a:xfrm>
                <a:off x="6888638" y="7695590"/>
                <a:ext cx="36000" cy="36000"/>
              </a:xfrm>
              <a:prstGeom prst="rect">
                <a:avLst/>
              </a:prstGeom>
            </p:spPr>
          </p:pic>
        </mc:Fallback>
      </mc:AlternateContent>
      <p:sp>
        <p:nvSpPr>
          <p:cNvPr id="21" name="TextBox 20">
            <a:extLst>
              <a:ext uri="{FF2B5EF4-FFF2-40B4-BE49-F238E27FC236}">
                <a16:creationId xmlns:a16="http://schemas.microsoft.com/office/drawing/2014/main" id="{153AA8B9-C314-FCF8-512A-CA78E4E84ACC}"/>
              </a:ext>
            </a:extLst>
          </p:cNvPr>
          <p:cNvSpPr txBox="1"/>
          <p:nvPr/>
        </p:nvSpPr>
        <p:spPr>
          <a:xfrm>
            <a:off x="5418518" y="8665060"/>
            <a:ext cx="2565561" cy="646331"/>
          </a:xfrm>
          <a:prstGeom prst="rect">
            <a:avLst/>
          </a:prstGeom>
          <a:noFill/>
        </p:spPr>
        <p:txBody>
          <a:bodyPr wrap="square" rtlCol="0">
            <a:spAutoFit/>
          </a:bodyPr>
          <a:lstStyle/>
          <a:p>
            <a:r>
              <a:rPr lang="en-GB" dirty="0">
                <a:solidFill>
                  <a:srgbClr val="FF0000"/>
                </a:solidFill>
              </a:rPr>
              <a:t>Body sizes in arbitrary relation to magnitude</a:t>
            </a:r>
          </a:p>
        </p:txBody>
      </p:sp>
      <mc:AlternateContent xmlns:mc="http://schemas.openxmlformats.org/markup-compatibility/2006" xmlns:p14="http://schemas.microsoft.com/office/powerpoint/2010/main">
        <mc:Choice Requires="p14">
          <p:contentPart p14:bwMode="auto" r:id="rId12">
            <p14:nvContentPartPr>
              <p14:cNvPr id="22" name="Ink 21">
                <a:extLst>
                  <a:ext uri="{FF2B5EF4-FFF2-40B4-BE49-F238E27FC236}">
                    <a16:creationId xmlns:a16="http://schemas.microsoft.com/office/drawing/2014/main" id="{F1512CB3-1E56-2DBF-BCFA-F887AEC2F83B}"/>
                  </a:ext>
                </a:extLst>
              </p14:cNvPr>
              <p14:cNvContentPartPr/>
              <p14:nvPr/>
            </p14:nvContentPartPr>
            <p14:xfrm>
              <a:off x="6369518" y="7128590"/>
              <a:ext cx="296280" cy="1523520"/>
            </p14:xfrm>
          </p:contentPart>
        </mc:Choice>
        <mc:Fallback xmlns="">
          <p:pic>
            <p:nvPicPr>
              <p:cNvPr id="22" name="Ink 21">
                <a:extLst>
                  <a:ext uri="{FF2B5EF4-FFF2-40B4-BE49-F238E27FC236}">
                    <a16:creationId xmlns:a16="http://schemas.microsoft.com/office/drawing/2014/main" id="{F1512CB3-1E56-2DBF-BCFA-F887AEC2F83B}"/>
                  </a:ext>
                </a:extLst>
              </p:cNvPr>
              <p:cNvPicPr/>
              <p:nvPr/>
            </p:nvPicPr>
            <p:blipFill>
              <a:blip r:embed="rId13"/>
              <a:stretch>
                <a:fillRect/>
              </a:stretch>
            </p:blipFill>
            <p:spPr>
              <a:xfrm>
                <a:off x="6351878" y="7110590"/>
                <a:ext cx="331920" cy="1559160"/>
              </a:xfrm>
              <a:prstGeom prst="rect">
                <a:avLst/>
              </a:prstGeom>
            </p:spPr>
          </p:pic>
        </mc:Fallback>
      </mc:AlternateContent>
    </p:spTree>
    <p:extLst>
      <p:ext uri="{BB962C8B-B14F-4D97-AF65-F5344CB8AC3E}">
        <p14:creationId xmlns:p14="http://schemas.microsoft.com/office/powerpoint/2010/main" val="256893165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7027</TotalTime>
  <Words>1071</Words>
  <Application>Microsoft Office PowerPoint</Application>
  <PresentationFormat>Custom</PresentationFormat>
  <Paragraphs>129</Paragraphs>
  <Slides>13</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Arial</vt:lpstr>
      <vt:lpstr>Calibri</vt:lpstr>
      <vt:lpstr>Calibri Light</vt:lpstr>
      <vt:lpstr>Copperplate Gothic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Private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John Ashford</dc:creator>
  <cp:lastModifiedBy>BMV</cp:lastModifiedBy>
  <cp:revision>193</cp:revision>
  <dcterms:created xsi:type="dcterms:W3CDTF">2005-03-25T20:13:22Z</dcterms:created>
  <dcterms:modified xsi:type="dcterms:W3CDTF">2022-07-03T16:55:15Z</dcterms:modified>
</cp:coreProperties>
</file>