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EFFB9-C164-4FDD-BB90-9701A30A8210}" type="datetimeFigureOut">
              <a:rPr lang="fr-FR" smtClean="0"/>
              <a:t>16/12/2012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110C-1A65-4B26-AA0D-688B91D9FEF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EFFB9-C164-4FDD-BB90-9701A30A8210}" type="datetimeFigureOut">
              <a:rPr lang="fr-FR" smtClean="0"/>
              <a:t>16/12/2012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110C-1A65-4B26-AA0D-688B91D9FEF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EFFB9-C164-4FDD-BB90-9701A30A8210}" type="datetimeFigureOut">
              <a:rPr lang="fr-FR" smtClean="0"/>
              <a:t>16/12/2012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110C-1A65-4B26-AA0D-688B91D9FEF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EFFB9-C164-4FDD-BB90-9701A30A8210}" type="datetimeFigureOut">
              <a:rPr lang="fr-FR" smtClean="0"/>
              <a:t>16/12/2012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110C-1A65-4B26-AA0D-688B91D9FEF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EFFB9-C164-4FDD-BB90-9701A30A8210}" type="datetimeFigureOut">
              <a:rPr lang="fr-FR" smtClean="0"/>
              <a:t>16/12/2012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110C-1A65-4B26-AA0D-688B91D9FEF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EFFB9-C164-4FDD-BB90-9701A30A8210}" type="datetimeFigureOut">
              <a:rPr lang="fr-FR" smtClean="0"/>
              <a:t>16/12/2012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110C-1A65-4B26-AA0D-688B91D9FEF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EFFB9-C164-4FDD-BB90-9701A30A8210}" type="datetimeFigureOut">
              <a:rPr lang="fr-FR" smtClean="0"/>
              <a:t>16/12/2012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110C-1A65-4B26-AA0D-688B91D9FEF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EFFB9-C164-4FDD-BB90-9701A30A8210}" type="datetimeFigureOut">
              <a:rPr lang="fr-FR" smtClean="0"/>
              <a:t>16/12/2012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110C-1A65-4B26-AA0D-688B91D9FEF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EFFB9-C164-4FDD-BB90-9701A30A8210}" type="datetimeFigureOut">
              <a:rPr lang="fr-FR" smtClean="0"/>
              <a:t>16/12/2012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110C-1A65-4B26-AA0D-688B91D9FEF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EFFB9-C164-4FDD-BB90-9701A30A8210}" type="datetimeFigureOut">
              <a:rPr lang="fr-FR" smtClean="0"/>
              <a:t>16/12/2012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110C-1A65-4B26-AA0D-688B91D9FEF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EFFB9-C164-4FDD-BB90-9701A30A8210}" type="datetimeFigureOut">
              <a:rPr lang="fr-FR" smtClean="0"/>
              <a:t>16/12/2012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B110C-1A65-4B26-AA0D-688B91D9FEF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EFFB9-C164-4FDD-BB90-9701A30A8210}" type="datetimeFigureOut">
              <a:rPr lang="fr-FR" smtClean="0"/>
              <a:t>16/12/2012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B110C-1A65-4B26-AA0D-688B91D9FEFF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1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1115616" y="2276872"/>
            <a:ext cx="2592288" cy="1368152"/>
          </a:xfrm>
          <a:prstGeom prst="wedgeRoundRectCallout">
            <a:avLst>
              <a:gd name="adj1" fmla="val 48226"/>
              <a:gd name="adj2" fmla="val 6550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/>
              <a:t>Dit papa tu fait quoi ?</a:t>
            </a:r>
            <a:endParaRPr lang="fr-FR" sz="2800" dirty="0"/>
          </a:p>
        </p:txBody>
      </p:sp>
    </p:spTree>
  </p:cSld>
  <p:clrMapOvr>
    <a:masterClrMapping/>
  </p:clrMapOvr>
  <p:transition advClick="0" advTm="4000">
    <p:cut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tilisateur\Desktop\SAM\Photo\traveau int\P10200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4" name="Connecteur droit 3"/>
          <p:cNvCxnSpPr/>
          <p:nvPr/>
        </p:nvCxnSpPr>
        <p:spPr>
          <a:xfrm>
            <a:off x="5292080" y="1484784"/>
            <a:ext cx="72008" cy="5373216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flipV="1">
            <a:off x="5364088" y="1412776"/>
            <a:ext cx="1008112" cy="72008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6372200" y="1412776"/>
            <a:ext cx="72008" cy="432048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6444208" y="1844824"/>
            <a:ext cx="1224136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7668344" y="1844824"/>
            <a:ext cx="576064" cy="1224136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rme libre 18"/>
          <p:cNvSpPr/>
          <p:nvPr/>
        </p:nvSpPr>
        <p:spPr>
          <a:xfrm>
            <a:off x="6729047" y="3080825"/>
            <a:ext cx="1753771" cy="3791242"/>
          </a:xfrm>
          <a:custGeom>
            <a:avLst/>
            <a:gdLst>
              <a:gd name="connsiteX0" fmla="*/ 1556824 w 1753771"/>
              <a:gd name="connsiteY0" fmla="*/ 0 h 3791242"/>
              <a:gd name="connsiteX1" fmla="*/ 1683433 w 1753771"/>
              <a:gd name="connsiteY1" fmla="*/ 337624 h 3791242"/>
              <a:gd name="connsiteX2" fmla="*/ 1753771 w 1753771"/>
              <a:gd name="connsiteY2" fmla="*/ 1055077 h 3791242"/>
              <a:gd name="connsiteX3" fmla="*/ 1683433 w 1753771"/>
              <a:gd name="connsiteY3" fmla="*/ 1716258 h 3791242"/>
              <a:gd name="connsiteX4" fmla="*/ 1444282 w 1753771"/>
              <a:gd name="connsiteY4" fmla="*/ 2447778 h 3791242"/>
              <a:gd name="connsiteX5" fmla="*/ 1134793 w 1753771"/>
              <a:gd name="connsiteY5" fmla="*/ 2883877 h 3791242"/>
              <a:gd name="connsiteX6" fmla="*/ 642424 w 1753771"/>
              <a:gd name="connsiteY6" fmla="*/ 3404381 h 3791242"/>
              <a:gd name="connsiteX7" fmla="*/ 361070 w 1753771"/>
              <a:gd name="connsiteY7" fmla="*/ 3629464 h 3791242"/>
              <a:gd name="connsiteX8" fmla="*/ 51581 w 1753771"/>
              <a:gd name="connsiteY8" fmla="*/ 3770141 h 3791242"/>
              <a:gd name="connsiteX9" fmla="*/ 51581 w 1753771"/>
              <a:gd name="connsiteY9" fmla="*/ 3756073 h 379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3771" h="3791242">
                <a:moveTo>
                  <a:pt x="1556824" y="0"/>
                </a:moveTo>
                <a:cubicBezTo>
                  <a:pt x="1603716" y="80889"/>
                  <a:pt x="1650609" y="161778"/>
                  <a:pt x="1683433" y="337624"/>
                </a:cubicBezTo>
                <a:cubicBezTo>
                  <a:pt x="1716258" y="513470"/>
                  <a:pt x="1753771" y="825305"/>
                  <a:pt x="1753771" y="1055077"/>
                </a:cubicBezTo>
                <a:cubicBezTo>
                  <a:pt x="1753771" y="1284849"/>
                  <a:pt x="1735015" y="1484141"/>
                  <a:pt x="1683433" y="1716258"/>
                </a:cubicBezTo>
                <a:cubicBezTo>
                  <a:pt x="1631852" y="1948375"/>
                  <a:pt x="1535722" y="2253175"/>
                  <a:pt x="1444282" y="2447778"/>
                </a:cubicBezTo>
                <a:cubicBezTo>
                  <a:pt x="1352842" y="2642381"/>
                  <a:pt x="1268436" y="2724443"/>
                  <a:pt x="1134793" y="2883877"/>
                </a:cubicBezTo>
                <a:cubicBezTo>
                  <a:pt x="1001150" y="3043311"/>
                  <a:pt x="771378" y="3280117"/>
                  <a:pt x="642424" y="3404381"/>
                </a:cubicBezTo>
                <a:cubicBezTo>
                  <a:pt x="513470" y="3528645"/>
                  <a:pt x="459544" y="3568504"/>
                  <a:pt x="361070" y="3629464"/>
                </a:cubicBezTo>
                <a:cubicBezTo>
                  <a:pt x="262596" y="3690424"/>
                  <a:pt x="103162" y="3749040"/>
                  <a:pt x="51581" y="3770141"/>
                </a:cubicBezTo>
                <a:cubicBezTo>
                  <a:pt x="0" y="3791242"/>
                  <a:pt x="25790" y="3773657"/>
                  <a:pt x="51581" y="3756073"/>
                </a:cubicBezTo>
              </a:path>
            </a:pathLst>
          </a:custGeom>
          <a:ln w="1270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Nuage 19"/>
          <p:cNvSpPr/>
          <p:nvPr/>
        </p:nvSpPr>
        <p:spPr>
          <a:xfrm>
            <a:off x="5580112" y="260648"/>
            <a:ext cx="3312368" cy="720080"/>
          </a:xfrm>
          <a:prstGeom prst="cloud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tx1"/>
                </a:solidFill>
              </a:rPr>
              <a:t>Bis </a:t>
            </a:r>
            <a:r>
              <a:rPr lang="fr-FR" sz="2800" b="1" dirty="0" err="1" smtClean="0">
                <a:solidFill>
                  <a:schemeClr val="tx1"/>
                </a:solidFill>
              </a:rPr>
              <a:t>bis</a:t>
            </a:r>
            <a:r>
              <a:rPr lang="fr-FR" sz="2800" b="1" dirty="0" smtClean="0">
                <a:solidFill>
                  <a:schemeClr val="tx1"/>
                </a:solidFill>
              </a:rPr>
              <a:t> </a:t>
            </a:r>
            <a:r>
              <a:rPr lang="fr-FR" sz="2800" b="1" dirty="0" err="1" smtClean="0">
                <a:solidFill>
                  <a:schemeClr val="tx1"/>
                </a:solidFill>
              </a:rPr>
              <a:t>bis</a:t>
            </a:r>
            <a:r>
              <a:rPr lang="fr-FR" sz="2800" b="1" dirty="0" smtClean="0">
                <a:solidFill>
                  <a:schemeClr val="tx1"/>
                </a:solidFill>
              </a:rPr>
              <a:t> </a:t>
            </a:r>
            <a:r>
              <a:rPr lang="fr-FR" sz="2800" b="1" dirty="0" err="1" smtClean="0">
                <a:solidFill>
                  <a:schemeClr val="tx1"/>
                </a:solidFill>
              </a:rPr>
              <a:t>bis</a:t>
            </a:r>
            <a:endParaRPr lang="fr-FR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2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tilisateur\Desktop\SAM\Photo\traveau int\P1020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Nuage 2"/>
          <p:cNvSpPr/>
          <p:nvPr/>
        </p:nvSpPr>
        <p:spPr>
          <a:xfrm>
            <a:off x="5724128" y="0"/>
            <a:ext cx="2952328" cy="864096"/>
          </a:xfrm>
          <a:prstGeom prst="cloud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tx1"/>
                </a:solidFill>
              </a:rPr>
              <a:t>HOOOOO</a:t>
            </a:r>
            <a:endParaRPr lang="fr-FR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2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tilisateur\Desktop\SAM\Photo\traveau int\P10200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>
          <a:xfrm>
            <a:off x="-612576" y="-315416"/>
            <a:ext cx="2808312" cy="227687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Nuage 3"/>
          <p:cNvSpPr/>
          <p:nvPr/>
        </p:nvSpPr>
        <p:spPr>
          <a:xfrm>
            <a:off x="3743400" y="0"/>
            <a:ext cx="5400600" cy="1008112"/>
          </a:xfrm>
          <a:prstGeom prst="cloud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tx1"/>
                </a:solidFill>
              </a:rPr>
              <a:t>Ho il est la le magicien</a:t>
            </a:r>
            <a:endParaRPr lang="fr-FR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2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tilisateur\Desktop\SAM\Photo\traveau int\P1020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Nuage 2"/>
          <p:cNvSpPr/>
          <p:nvPr/>
        </p:nvSpPr>
        <p:spPr>
          <a:xfrm>
            <a:off x="3059832" y="0"/>
            <a:ext cx="6084168" cy="1008112"/>
          </a:xfrm>
          <a:prstGeom prst="cloud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Ho mais on voit rient… normal avec la poussiers</a:t>
            </a:r>
            <a:endParaRPr lang="fr-FR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2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tilisateur\Desktop\SAM\Photo\traveau int\P1020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Nuage 2"/>
          <p:cNvSpPr/>
          <p:nvPr/>
        </p:nvSpPr>
        <p:spPr>
          <a:xfrm>
            <a:off x="5436096" y="0"/>
            <a:ext cx="3312368" cy="1224136"/>
          </a:xfrm>
          <a:prstGeom prst="cloud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chemeClr val="tx1"/>
                </a:solidFill>
              </a:rPr>
              <a:t>Voila c’est fini</a:t>
            </a:r>
            <a:endParaRPr lang="fr-FR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4000">
    <p:wedge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ilisateur\Desktop\photo divers\P5290051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0"/>
            <a:ext cx="7416824" cy="6858000"/>
          </a:xfrm>
          <a:prstGeom prst="rect">
            <a:avLst/>
          </a:prstGeom>
          <a:noFill/>
        </p:spPr>
      </p:pic>
      <p:sp>
        <p:nvSpPr>
          <p:cNvPr id="3" name="Rectangle à coins arrondis 2"/>
          <p:cNvSpPr/>
          <p:nvPr/>
        </p:nvSpPr>
        <p:spPr>
          <a:xfrm>
            <a:off x="6911752" y="1124744"/>
            <a:ext cx="2232248" cy="1296144"/>
          </a:xfrm>
          <a:prstGeom prst="wedgeRoundRectCallout">
            <a:avLst>
              <a:gd name="adj1" fmla="val -60536"/>
              <a:gd name="adj2" fmla="val 108007"/>
              <a:gd name="adj3" fmla="val 16667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/>
              <a:t>Des bêtises</a:t>
            </a:r>
            <a:endParaRPr lang="fr-FR" sz="2800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0" y="3284984"/>
            <a:ext cx="2520280" cy="1008112"/>
          </a:xfrm>
          <a:prstGeom prst="wedgeRoundRectCallout">
            <a:avLst>
              <a:gd name="adj1" fmla="val 75732"/>
              <a:gd name="adj2" fmla="val 67641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/>
              <a:t>Regarde!!!</a:t>
            </a:r>
            <a:endParaRPr lang="fr-FR" sz="2800" dirty="0"/>
          </a:p>
        </p:txBody>
      </p:sp>
    </p:spTree>
  </p:cSld>
  <p:clrMapOvr>
    <a:masterClrMapping/>
  </p:clrMapOvr>
  <p:transition advClick="0" advTm="4000">
    <p:dissolve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ilisateur\Desktop\SAM\Photo\vaigrage\P1010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>
    <p:wipe dir="d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ilisateur\Desktop\SAM\Photo\vaigrage\P1010056_New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>
    <p:wipe dir="u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ilisateur\Desktop\SAM\Photo\traveau int\P10200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Nuage 2"/>
          <p:cNvSpPr/>
          <p:nvPr/>
        </p:nvSpPr>
        <p:spPr>
          <a:xfrm>
            <a:off x="4932040" y="0"/>
            <a:ext cx="3888432" cy="144016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tx1"/>
                </a:solidFill>
              </a:rPr>
              <a:t>Tu as bien vu</a:t>
            </a:r>
            <a:endParaRPr lang="fr-FR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3000">
    <p:wipe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tilisateur\Desktop\SAM\Photo\traveau int\P1020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Nuage 2"/>
          <p:cNvSpPr/>
          <p:nvPr/>
        </p:nvSpPr>
        <p:spPr>
          <a:xfrm>
            <a:off x="3995936" y="260648"/>
            <a:ext cx="4680520" cy="1296144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chemeClr val="tx1"/>
                </a:solidFill>
              </a:rPr>
              <a:t>Abracadabra</a:t>
            </a:r>
            <a:endParaRPr lang="fr-FR" sz="3600" b="1" dirty="0">
              <a:solidFill>
                <a:schemeClr val="tx1"/>
              </a:solidFill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611560" y="4797152"/>
            <a:ext cx="360040" cy="5760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1691680" y="4725144"/>
            <a:ext cx="72008" cy="7200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3563888" y="2492896"/>
            <a:ext cx="504056" cy="504056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2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tilisateur\Desktop\SAM\Photo\traveau int\P10200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3" name="Nuage 2"/>
          <p:cNvSpPr/>
          <p:nvPr/>
        </p:nvSpPr>
        <p:spPr>
          <a:xfrm>
            <a:off x="3203848" y="0"/>
            <a:ext cx="4608512" cy="115212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tx1"/>
                </a:solidFill>
              </a:rPr>
              <a:t>Abracadabra bis</a:t>
            </a:r>
            <a:endParaRPr lang="fr-FR" sz="2800" b="1" dirty="0">
              <a:solidFill>
                <a:schemeClr val="tx1"/>
              </a:solidFill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899592" y="2852936"/>
            <a:ext cx="0" cy="792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899592" y="4365104"/>
            <a:ext cx="0" cy="72008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2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tilisateur\Desktop\SAM\Photo\traveau int\P10200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4" name="Connecteur droit avec flèche 3"/>
          <p:cNvCxnSpPr/>
          <p:nvPr/>
        </p:nvCxnSpPr>
        <p:spPr>
          <a:xfrm>
            <a:off x="1115616" y="2852936"/>
            <a:ext cx="0" cy="936104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>
            <a:off x="755576" y="2852936"/>
            <a:ext cx="0" cy="936104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Nuage 7"/>
          <p:cNvSpPr/>
          <p:nvPr/>
        </p:nvSpPr>
        <p:spPr>
          <a:xfrm>
            <a:off x="3203848" y="0"/>
            <a:ext cx="4896544" cy="1124744"/>
          </a:xfrm>
          <a:prstGeom prst="cloud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tx1"/>
                </a:solidFill>
              </a:rPr>
              <a:t>Abracadabra bis </a:t>
            </a:r>
            <a:r>
              <a:rPr lang="fr-FR" sz="2800" b="1" dirty="0" err="1" smtClean="0">
                <a:solidFill>
                  <a:schemeClr val="tx1"/>
                </a:solidFill>
              </a:rPr>
              <a:t>bis</a:t>
            </a:r>
            <a:endParaRPr lang="fr-FR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2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tilisateur\Desktop\SAM\Photo\traveau int\P1020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cxnSp>
        <p:nvCxnSpPr>
          <p:cNvPr id="4" name="Connecteur droit avec flèche 3"/>
          <p:cNvCxnSpPr/>
          <p:nvPr/>
        </p:nvCxnSpPr>
        <p:spPr>
          <a:xfrm>
            <a:off x="1691680" y="2996952"/>
            <a:ext cx="0" cy="8640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 flipH="1">
            <a:off x="971600" y="2996952"/>
            <a:ext cx="432048" cy="8640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1835696" y="1916832"/>
            <a:ext cx="1440160" cy="792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Nuage 8"/>
          <p:cNvSpPr/>
          <p:nvPr/>
        </p:nvSpPr>
        <p:spPr>
          <a:xfrm>
            <a:off x="6228184" y="260648"/>
            <a:ext cx="2520280" cy="1008112"/>
          </a:xfrm>
          <a:prstGeom prst="cloud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tx1"/>
                </a:solidFill>
              </a:rPr>
              <a:t>Bis </a:t>
            </a:r>
            <a:r>
              <a:rPr lang="fr-FR" sz="2800" b="1" dirty="0" err="1" smtClean="0">
                <a:solidFill>
                  <a:schemeClr val="tx1"/>
                </a:solidFill>
              </a:rPr>
              <a:t>bis</a:t>
            </a:r>
            <a:r>
              <a:rPr lang="fr-FR" sz="2800" b="1" dirty="0" smtClean="0">
                <a:solidFill>
                  <a:schemeClr val="tx1"/>
                </a:solidFill>
              </a:rPr>
              <a:t> </a:t>
            </a:r>
            <a:r>
              <a:rPr lang="fr-FR" sz="2800" b="1" dirty="0" err="1" smtClean="0">
                <a:solidFill>
                  <a:schemeClr val="tx1"/>
                </a:solidFill>
              </a:rPr>
              <a:t>bis</a:t>
            </a:r>
            <a:endParaRPr lang="fr-FR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2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47</Words>
  <Application>Microsoft Office PowerPoint</Application>
  <PresentationFormat>Affichage à l'écran (4:3)</PresentationFormat>
  <Paragraphs>13</Paragraphs>
  <Slides>14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utilisateur</dc:creator>
  <cp:lastModifiedBy>utilisateur</cp:lastModifiedBy>
  <cp:revision>8</cp:revision>
  <dcterms:created xsi:type="dcterms:W3CDTF">2012-12-16T15:43:51Z</dcterms:created>
  <dcterms:modified xsi:type="dcterms:W3CDTF">2012-12-16T17:00:20Z</dcterms:modified>
</cp:coreProperties>
</file>