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9929813" cy="143573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14/05/2014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14/05/2014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14/05/2014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14/05/2014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14/05/2014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14/05/2014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14/05/2014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460486" y="2780928"/>
            <a:ext cx="1130424" cy="5292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6156176" y="2780928"/>
            <a:ext cx="1130424" cy="5292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4860032" y="2780928"/>
            <a:ext cx="1130424" cy="5292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452320" y="5085184"/>
            <a:ext cx="1130424" cy="5292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>
            <a:off x="2267744" y="5204048"/>
            <a:ext cx="0" cy="52920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>
            <a:off x="2051720" y="5483951"/>
            <a:ext cx="216024" cy="0"/>
          </a:xfrm>
          <a:prstGeom prst="straightConnector1">
            <a:avLst/>
          </a:prstGeom>
          <a:ln w="762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en angle 24"/>
          <p:cNvCxnSpPr>
            <a:stCxn id="7" idx="3"/>
          </p:cNvCxnSpPr>
          <p:nvPr/>
        </p:nvCxnSpPr>
        <p:spPr>
          <a:xfrm flipH="1">
            <a:off x="2411760" y="5349788"/>
            <a:ext cx="6170984" cy="383468"/>
          </a:xfrm>
          <a:prstGeom prst="bentConnector3">
            <a:avLst>
              <a:gd name="adj1" fmla="val -370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en angle 32"/>
          <p:cNvCxnSpPr>
            <a:stCxn id="7" idx="1"/>
            <a:endCxn id="5" idx="0"/>
          </p:cNvCxnSpPr>
          <p:nvPr/>
        </p:nvCxnSpPr>
        <p:spPr>
          <a:xfrm rot="10800000">
            <a:off x="6721388" y="2780928"/>
            <a:ext cx="730932" cy="2568860"/>
          </a:xfrm>
          <a:prstGeom prst="bentConnector4">
            <a:avLst>
              <a:gd name="adj1" fmla="val 11336"/>
              <a:gd name="adj2" fmla="val 105248"/>
            </a:avLst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2195736" y="3068960"/>
            <a:ext cx="0" cy="52920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flipH="1">
            <a:off x="1979712" y="3348863"/>
            <a:ext cx="216024" cy="0"/>
          </a:xfrm>
          <a:prstGeom prst="straightConnector1">
            <a:avLst/>
          </a:prstGeom>
          <a:ln w="762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Étiquette 39"/>
          <p:cNvSpPr/>
          <p:nvPr/>
        </p:nvSpPr>
        <p:spPr>
          <a:xfrm>
            <a:off x="1384630" y="1412776"/>
            <a:ext cx="667090" cy="576064"/>
          </a:xfrm>
          <a:prstGeom prst="plaqu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2" name="Connecteur en angle 41"/>
          <p:cNvCxnSpPr>
            <a:endCxn id="40" idx="1"/>
          </p:cNvCxnSpPr>
          <p:nvPr/>
        </p:nvCxnSpPr>
        <p:spPr>
          <a:xfrm rot="16200000" flipV="1">
            <a:off x="73705" y="3011733"/>
            <a:ext cx="3648980" cy="1027130"/>
          </a:xfrm>
          <a:prstGeom prst="bentConnector4">
            <a:avLst>
              <a:gd name="adj1" fmla="val 29026"/>
              <a:gd name="adj2" fmla="val 122256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en angle 47"/>
          <p:cNvCxnSpPr>
            <a:endCxn id="52" idx="2"/>
          </p:cNvCxnSpPr>
          <p:nvPr/>
        </p:nvCxnSpPr>
        <p:spPr>
          <a:xfrm rot="16200000" flipV="1">
            <a:off x="-780882" y="2229154"/>
            <a:ext cx="4657094" cy="1584177"/>
          </a:xfrm>
          <a:prstGeom prst="bentConnector3">
            <a:avLst>
              <a:gd name="adj1" fmla="val 2054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575556" y="116632"/>
            <a:ext cx="360040" cy="57606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0" name="Connecteur droit avec flèche 59"/>
          <p:cNvCxnSpPr/>
          <p:nvPr/>
        </p:nvCxnSpPr>
        <p:spPr>
          <a:xfrm flipH="1">
            <a:off x="2267744" y="3501008"/>
            <a:ext cx="450922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>
            <a:off x="1718175" y="692696"/>
            <a:ext cx="1426241" cy="0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en angle 73"/>
          <p:cNvCxnSpPr/>
          <p:nvPr/>
        </p:nvCxnSpPr>
        <p:spPr>
          <a:xfrm rot="10800000">
            <a:off x="3145339" y="1036515"/>
            <a:ext cx="3497177" cy="1300697"/>
          </a:xfrm>
          <a:prstGeom prst="bentConnector3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1718175" y="2276872"/>
            <a:ext cx="432048" cy="3159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3" name="Connecteur en angle 82"/>
          <p:cNvCxnSpPr/>
          <p:nvPr/>
        </p:nvCxnSpPr>
        <p:spPr>
          <a:xfrm rot="16200000" flipV="1">
            <a:off x="4262760" y="322298"/>
            <a:ext cx="346093" cy="4571165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1297269" y="116632"/>
            <a:ext cx="250396" cy="2880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2" name="Connecteur en angle 91"/>
          <p:cNvCxnSpPr>
            <a:endCxn id="91" idx="3"/>
          </p:cNvCxnSpPr>
          <p:nvPr/>
        </p:nvCxnSpPr>
        <p:spPr>
          <a:xfrm rot="10800000">
            <a:off x="1547665" y="260648"/>
            <a:ext cx="5173724" cy="2448272"/>
          </a:xfrm>
          <a:prstGeom prst="bentConnector3">
            <a:avLst>
              <a:gd name="adj1" fmla="val -7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Connecteur en angle 1023"/>
          <p:cNvCxnSpPr>
            <a:endCxn id="81" idx="0"/>
          </p:cNvCxnSpPr>
          <p:nvPr/>
        </p:nvCxnSpPr>
        <p:spPr>
          <a:xfrm rot="10800000">
            <a:off x="1934199" y="2276872"/>
            <a:ext cx="4842770" cy="1176464"/>
          </a:xfrm>
          <a:prstGeom prst="bentConnector4">
            <a:avLst>
              <a:gd name="adj1" fmla="val 47770"/>
              <a:gd name="adj2" fmla="val 119431"/>
            </a:avLst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Connecteur en angle 1034"/>
          <p:cNvCxnSpPr>
            <a:endCxn id="91" idx="1"/>
          </p:cNvCxnSpPr>
          <p:nvPr/>
        </p:nvCxnSpPr>
        <p:spPr>
          <a:xfrm rot="16200000" flipV="1">
            <a:off x="299357" y="1258560"/>
            <a:ext cx="2952328" cy="956504"/>
          </a:xfrm>
          <a:prstGeom prst="bentConnector4">
            <a:avLst>
              <a:gd name="adj1" fmla="val 6662"/>
              <a:gd name="adj2" fmla="val 128802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4" name="Ellipse 1043"/>
          <p:cNvSpPr/>
          <p:nvPr/>
        </p:nvSpPr>
        <p:spPr>
          <a:xfrm>
            <a:off x="3658679" y="4984231"/>
            <a:ext cx="313184" cy="288032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0" y="713657"/>
            <a:ext cx="880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Panneau interrupteurs</a:t>
            </a:r>
            <a:endParaRPr lang="fr-FR" sz="1000" dirty="0"/>
          </a:p>
        </p:txBody>
      </p:sp>
      <p:sp>
        <p:nvSpPr>
          <p:cNvPr id="3" name="ZoneTexte 2"/>
          <p:cNvSpPr txBox="1"/>
          <p:nvPr/>
        </p:nvSpPr>
        <p:spPr>
          <a:xfrm>
            <a:off x="1554527" y="6496"/>
            <a:ext cx="1947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Boîte générale de dérivation</a:t>
            </a:r>
            <a:endParaRPr lang="fr-FR" sz="1200" dirty="0"/>
          </a:p>
        </p:txBody>
      </p:sp>
      <p:sp>
        <p:nvSpPr>
          <p:cNvPr id="10" name="ZoneTexte 9"/>
          <p:cNvSpPr txBox="1"/>
          <p:nvPr/>
        </p:nvSpPr>
        <p:spPr>
          <a:xfrm>
            <a:off x="7460486" y="4707232"/>
            <a:ext cx="12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1 batterie moteur</a:t>
            </a:r>
            <a:endParaRPr lang="fr-FR" sz="1200" dirty="0"/>
          </a:p>
        </p:txBody>
      </p:sp>
      <p:sp>
        <p:nvSpPr>
          <p:cNvPr id="11" name="ZoneTexte 10"/>
          <p:cNvSpPr txBox="1"/>
          <p:nvPr/>
        </p:nvSpPr>
        <p:spPr>
          <a:xfrm>
            <a:off x="6908522" y="2117521"/>
            <a:ext cx="1387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3 batteries services</a:t>
            </a:r>
            <a:endParaRPr lang="fr-FR" sz="1200" dirty="0"/>
          </a:p>
        </p:txBody>
      </p:sp>
      <p:cxnSp>
        <p:nvCxnSpPr>
          <p:cNvPr id="37" name="Connecteur droit 36"/>
          <p:cNvCxnSpPr/>
          <p:nvPr/>
        </p:nvCxnSpPr>
        <p:spPr>
          <a:xfrm>
            <a:off x="1718175" y="1037548"/>
            <a:ext cx="1426241" cy="0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3107338" y="636713"/>
            <a:ext cx="1242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Supports moteur</a:t>
            </a:r>
            <a:endParaRPr lang="fr-FR" sz="1200" dirty="0"/>
          </a:p>
        </p:txBody>
      </p:sp>
      <p:sp>
        <p:nvSpPr>
          <p:cNvPr id="39" name="ZoneTexte 38"/>
          <p:cNvSpPr txBox="1"/>
          <p:nvPr/>
        </p:nvSpPr>
        <p:spPr>
          <a:xfrm>
            <a:off x="2087724" y="1562308"/>
            <a:ext cx="867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Démarreur</a:t>
            </a:r>
            <a:endParaRPr lang="fr-FR" sz="1200" dirty="0"/>
          </a:p>
        </p:txBody>
      </p:sp>
      <p:sp>
        <p:nvSpPr>
          <p:cNvPr id="41" name="ZoneTexte 40"/>
          <p:cNvSpPr txBox="1"/>
          <p:nvPr/>
        </p:nvSpPr>
        <p:spPr>
          <a:xfrm>
            <a:off x="2644215" y="5003315"/>
            <a:ext cx="1084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Ampèremètre</a:t>
            </a:r>
            <a:endParaRPr lang="fr-FR" sz="1200" dirty="0"/>
          </a:p>
        </p:txBody>
      </p:sp>
      <p:sp>
        <p:nvSpPr>
          <p:cNvPr id="43" name="ZoneTexte 42"/>
          <p:cNvSpPr txBox="1"/>
          <p:nvPr/>
        </p:nvSpPr>
        <p:spPr>
          <a:xfrm>
            <a:off x="1338020" y="2559577"/>
            <a:ext cx="142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Régulateur panneaux solaires</a:t>
            </a:r>
            <a:endParaRPr lang="fr-FR" sz="1200" dirty="0"/>
          </a:p>
        </p:txBody>
      </p:sp>
      <p:sp>
        <p:nvSpPr>
          <p:cNvPr id="46" name="ZoneTexte 45"/>
          <p:cNvSpPr txBox="1"/>
          <p:nvPr/>
        </p:nvSpPr>
        <p:spPr>
          <a:xfrm>
            <a:off x="5889050" y="3464715"/>
            <a:ext cx="13790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Cosse rouge ext.</a:t>
            </a:r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539789" y="2112748"/>
            <a:ext cx="13790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Cosse noire ext.</a:t>
            </a:r>
            <a:endParaRPr lang="fr-FR" sz="1200" dirty="0"/>
          </a:p>
        </p:txBody>
      </p:sp>
      <p:cxnSp>
        <p:nvCxnSpPr>
          <p:cNvPr id="21" name="Connecteur en arc 20"/>
          <p:cNvCxnSpPr>
            <a:stCxn id="5" idx="0"/>
            <a:endCxn id="6" idx="0"/>
          </p:cNvCxnSpPr>
          <p:nvPr/>
        </p:nvCxnSpPr>
        <p:spPr>
          <a:xfrm rot="16200000" flipV="1">
            <a:off x="6073316" y="2132856"/>
            <a:ext cx="12700" cy="1296144"/>
          </a:xfrm>
          <a:prstGeom prst="curvedConnector3">
            <a:avLst>
              <a:gd name="adj1" fmla="val 1800000"/>
            </a:avLst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en arc 50"/>
          <p:cNvCxnSpPr>
            <a:stCxn id="4" idx="0"/>
            <a:endCxn id="5" idx="0"/>
          </p:cNvCxnSpPr>
          <p:nvPr/>
        </p:nvCxnSpPr>
        <p:spPr>
          <a:xfrm rot="16200000" flipV="1">
            <a:off x="7373543" y="2128773"/>
            <a:ext cx="12700" cy="1304310"/>
          </a:xfrm>
          <a:prstGeom prst="curvedConnector3">
            <a:avLst>
              <a:gd name="adj1" fmla="val 1800000"/>
            </a:avLst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en arc 29"/>
          <p:cNvCxnSpPr>
            <a:stCxn id="4" idx="2"/>
            <a:endCxn id="5" idx="2"/>
          </p:cNvCxnSpPr>
          <p:nvPr/>
        </p:nvCxnSpPr>
        <p:spPr>
          <a:xfrm rot="5400000">
            <a:off x="7373543" y="2657981"/>
            <a:ext cx="12700" cy="1304310"/>
          </a:xfrm>
          <a:prstGeom prst="curvedConnector3">
            <a:avLst>
              <a:gd name="adj1" fmla="val 4199992"/>
            </a:avLst>
          </a:prstGeom>
          <a:ln w="63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en arc 58"/>
          <p:cNvCxnSpPr>
            <a:stCxn id="5" idx="2"/>
            <a:endCxn id="6" idx="2"/>
          </p:cNvCxnSpPr>
          <p:nvPr/>
        </p:nvCxnSpPr>
        <p:spPr>
          <a:xfrm rot="5400000">
            <a:off x="6073316" y="2662064"/>
            <a:ext cx="12700" cy="1296144"/>
          </a:xfrm>
          <a:prstGeom prst="curvedConnector3">
            <a:avLst>
              <a:gd name="adj1" fmla="val 4476921"/>
            </a:avLst>
          </a:prstGeom>
          <a:ln w="63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ZoneTexte 69"/>
          <p:cNvSpPr txBox="1"/>
          <p:nvPr/>
        </p:nvSpPr>
        <p:spPr>
          <a:xfrm>
            <a:off x="8017532" y="3284984"/>
            <a:ext cx="13790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Cosse rouge int.</a:t>
            </a:r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7886055" y="2453607"/>
            <a:ext cx="13790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Cosse noire int.</a:t>
            </a:r>
            <a:endParaRPr lang="fr-FR" sz="1200" dirty="0"/>
          </a:p>
        </p:txBody>
      </p:sp>
      <p:cxnSp>
        <p:nvCxnSpPr>
          <p:cNvPr id="15" name="Connecteur droit avec flèche 14"/>
          <p:cNvCxnSpPr>
            <a:stCxn id="1044" idx="3"/>
          </p:cNvCxnSpPr>
          <p:nvPr/>
        </p:nvCxnSpPr>
        <p:spPr>
          <a:xfrm flipH="1">
            <a:off x="2431295" y="5230082"/>
            <a:ext cx="1273249" cy="38431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919" y="4216492"/>
            <a:ext cx="695325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" name="ZoneTexte 55"/>
          <p:cNvSpPr txBox="1"/>
          <p:nvPr/>
        </p:nvSpPr>
        <p:spPr>
          <a:xfrm>
            <a:off x="5587287" y="4376442"/>
            <a:ext cx="9012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Alternateur</a:t>
            </a:r>
            <a:endParaRPr lang="fr-FR" sz="1200" dirty="0"/>
          </a:p>
        </p:txBody>
      </p:sp>
      <p:cxnSp>
        <p:nvCxnSpPr>
          <p:cNvPr id="18" name="Connecteur droit avec flèche 17"/>
          <p:cNvCxnSpPr>
            <a:stCxn id="1026" idx="1"/>
            <a:endCxn id="1044" idx="6"/>
          </p:cNvCxnSpPr>
          <p:nvPr/>
        </p:nvCxnSpPr>
        <p:spPr>
          <a:xfrm flipH="1">
            <a:off x="3971863" y="4514942"/>
            <a:ext cx="758056" cy="61330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en angle 19"/>
          <p:cNvCxnSpPr>
            <a:stCxn id="1026" idx="0"/>
          </p:cNvCxnSpPr>
          <p:nvPr/>
        </p:nvCxnSpPr>
        <p:spPr>
          <a:xfrm rot="16200000" flipV="1">
            <a:off x="2464840" y="1603749"/>
            <a:ext cx="3102725" cy="2122761"/>
          </a:xfrm>
          <a:prstGeom prst="bentConnector3">
            <a:avLst>
              <a:gd name="adj1" fmla="val 7305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713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36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Vital Egea</dc:creator>
  <cp:lastModifiedBy>Vital Egea</cp:lastModifiedBy>
  <cp:revision>17</cp:revision>
  <cp:lastPrinted>2014-04-03T22:44:06Z</cp:lastPrinted>
  <dcterms:created xsi:type="dcterms:W3CDTF">2014-04-01T22:35:29Z</dcterms:created>
  <dcterms:modified xsi:type="dcterms:W3CDTF">2014-05-14T20:00:29Z</dcterms:modified>
</cp:coreProperties>
</file>